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704879-2EE0-4ED1-B7D9-3B705BE5BE08}" v="1" dt="2023-09-21T16:21:52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9" d="100"/>
          <a:sy n="119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dlen, Michelle" userId="95fe4abf-f70b-4435-bda8-01124bafe42c" providerId="ADAL" clId="{CB704879-2EE0-4ED1-B7D9-3B705BE5BE08}"/>
    <pc:docChg chg="modSld">
      <pc:chgData name="Findlen, Michelle" userId="95fe4abf-f70b-4435-bda8-01124bafe42c" providerId="ADAL" clId="{CB704879-2EE0-4ED1-B7D9-3B705BE5BE08}" dt="2023-09-21T16:21:52.076" v="0" actId="14826"/>
      <pc:docMkLst>
        <pc:docMk/>
      </pc:docMkLst>
      <pc:sldChg chg="modSp">
        <pc:chgData name="Findlen, Michelle" userId="95fe4abf-f70b-4435-bda8-01124bafe42c" providerId="ADAL" clId="{CB704879-2EE0-4ED1-B7D9-3B705BE5BE08}" dt="2023-09-21T16:21:52.076" v="0" actId="14826"/>
        <pc:sldMkLst>
          <pc:docMk/>
          <pc:sldMk cId="300828779" sldId="256"/>
        </pc:sldMkLst>
        <pc:picChg chg="mod">
          <ac:chgData name="Findlen, Michelle" userId="95fe4abf-f70b-4435-bda8-01124bafe42c" providerId="ADAL" clId="{CB704879-2EE0-4ED1-B7D9-3B705BE5BE08}" dt="2023-09-21T16:21:52.076" v="0" actId="14826"/>
          <ac:picMkLst>
            <pc:docMk/>
            <pc:sldMk cId="300828779" sldId="256"/>
            <ac:picMk id="13" creationId="{264059E9-C3FF-B4AE-0285-4D014796A7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6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9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20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1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1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3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7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2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0C0A0-690F-C340-A362-3524792ACC3F}" type="datetimeFigureOut">
              <a:rPr lang="en-US" smtClean="0"/>
              <a:t>09/21/2023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4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CF886F-BAF0-8167-B94F-7DF0C28BE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132"/>
            <a:ext cx="12192000" cy="6849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41AD66-F192-D0D2-37D7-539CC1467966}"/>
              </a:ext>
            </a:extLst>
          </p:cNvPr>
          <p:cNvSpPr txBox="1"/>
          <p:nvPr/>
        </p:nvSpPr>
        <p:spPr>
          <a:xfrm>
            <a:off x="6845643" y="1581665"/>
            <a:ext cx="47697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000000"/>
                </a:solidFill>
                <a:latin typeface="Fidelity Sans" panose="020B0503030202020204" pitchFamily="34" charset="0"/>
              </a:rPr>
              <a:t>Sus beneficios son más de lo que piensa.</a:t>
            </a:r>
            <a:endParaRPr lang="es-ES" sz="3400" dirty="0">
              <a:solidFill>
                <a:prstClr val="black"/>
              </a:solidFill>
              <a:latin typeface="Fidelity Sans" panose="020B050303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4E5864-F9CD-D4AF-20CA-D8F156019F6D}"/>
              </a:ext>
            </a:extLst>
          </p:cNvPr>
          <p:cNvSpPr txBox="1"/>
          <p:nvPr/>
        </p:nvSpPr>
        <p:spPr>
          <a:xfrm>
            <a:off x="7938584" y="4142387"/>
            <a:ext cx="270594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2C2C2C"/>
                </a:solidFill>
                <a:latin typeface="Fidelity Sans" panose="020B0503030202020204" pitchFamily="34" charset="0"/>
              </a:rPr>
              <a:t>Conozca</a:t>
            </a:r>
            <a:r>
              <a:rPr lang="es-ES" sz="1600" dirty="0">
                <a:solidFill>
                  <a:srgbClr val="000000"/>
                </a:solidFill>
                <a:latin typeface="Fidelity Sans" panose="020B0503030202020204" pitchFamily="34" charset="0"/>
              </a:rPr>
              <a:t> cómo los beneficios de su lugar de trabajo pueden funcionar para usted en </a:t>
            </a:r>
            <a:r>
              <a:rPr lang="en-US" sz="16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NetBenefits.com/</a:t>
            </a:r>
            <a:r>
              <a:rPr lang="en-US" sz="1800">
                <a:solidFill>
                  <a:srgbClr val="000000"/>
                </a:solidFill>
                <a:latin typeface="Adobe Clean DC"/>
              </a:rPr>
              <a:t>trabajo</a:t>
            </a:r>
            <a:r>
              <a:rPr lang="en-US" sz="1600">
                <a:latin typeface="Fidelity Sans" panose="020B0503030202020204" pitchFamily="34" charset="77"/>
              </a:rPr>
              <a:t>.</a:t>
            </a:r>
            <a:endParaRPr lang="en-US" sz="1600" dirty="0">
              <a:latin typeface="Fidelity Sans" panose="020B050303020202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D296B-6D25-D1F9-9B36-2A623E31758E}"/>
              </a:ext>
            </a:extLst>
          </p:cNvPr>
          <p:cNvSpPr txBox="1"/>
          <p:nvPr/>
        </p:nvSpPr>
        <p:spPr>
          <a:xfrm>
            <a:off x="152342" y="5137967"/>
            <a:ext cx="1793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Fidelity Brokerage Services LLC, Member NYSE, SIPC, 900 Salem Street, Smithfield, RI 02917</a:t>
            </a:r>
          </a:p>
          <a:p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© 2023 FMR LLC. </a:t>
            </a:r>
            <a:r>
              <a:rPr lang="en-US" sz="500" dirty="0" err="1">
                <a:solidFill>
                  <a:schemeClr val="bg1"/>
                </a:solidFill>
                <a:latin typeface="Fidelity Sans" panose="020B0503030202020204" pitchFamily="34" charset="77"/>
              </a:rPr>
              <a:t>Todos</a:t>
            </a:r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 </a:t>
            </a:r>
            <a:r>
              <a:rPr lang="en-US" sz="500" dirty="0" err="1">
                <a:solidFill>
                  <a:schemeClr val="bg1"/>
                </a:solidFill>
                <a:latin typeface="Fidelity Sans" panose="020B0503030202020204" pitchFamily="34" charset="77"/>
              </a:rPr>
              <a:t>los</a:t>
            </a:r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 derechos </a:t>
            </a:r>
            <a:r>
              <a:rPr lang="en-US" sz="500" dirty="0" err="1">
                <a:solidFill>
                  <a:schemeClr val="bg1"/>
                </a:solidFill>
                <a:latin typeface="Fidelity Sans" panose="020B0503030202020204" pitchFamily="34" charset="77"/>
              </a:rPr>
              <a:t>reservados</a:t>
            </a:r>
            <a:r>
              <a:rPr lang="en-US" sz="500">
                <a:solidFill>
                  <a:schemeClr val="bg1"/>
                </a:solidFill>
                <a:latin typeface="Fidelity Sans" panose="020B0503030202020204" pitchFamily="34" charset="77"/>
              </a:rPr>
              <a:t>.</a:t>
            </a:r>
            <a:endParaRPr lang="en-US" sz="500" dirty="0">
              <a:solidFill>
                <a:schemeClr val="bg1"/>
              </a:solidFill>
              <a:latin typeface="Fidelity Sans" panose="020B0503030202020204" pitchFamily="34" charset="77"/>
            </a:endParaRPr>
          </a:p>
          <a:p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1101568.1.0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4059E9-C3FF-B4AE-0285-4D014796A7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8613" y="4148091"/>
            <a:ext cx="1219776" cy="1219776"/>
          </a:xfrm>
          <a:prstGeom prst="rect">
            <a:avLst/>
          </a:prstGeom>
        </p:spPr>
      </p:pic>
      <p:pic>
        <p:nvPicPr>
          <p:cNvPr id="15" name="Picture 14" descr="A pink text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6EA533A3-483A-822D-C491-73D155F07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23" y="5776031"/>
            <a:ext cx="2334190" cy="84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4" ma:contentTypeDescription="Create a new document." ma:contentTypeScope="" ma:versionID="48852d0d37196a58b5fd57ef56b78b9b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af2396b479e6506a46784e834eba3bde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99CFB3-0CA7-48B8-B39A-DA7CB34AB8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0971E3-FD96-4117-967D-818B6DC24822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</ds:schemaRefs>
</ds:datastoreItem>
</file>

<file path=customXml/itemProps3.xml><?xml version="1.0" encoding="utf-8"?>
<ds:datastoreItem xmlns:ds="http://schemas.openxmlformats.org/officeDocument/2006/customXml" ds:itemID="{6BE70224-2361-489D-8D9E-5B87E558FA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61</TotalTime>
  <Words>58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Adobe Clean DC</vt:lpstr>
      <vt:lpstr>Arial</vt:lpstr>
      <vt:lpstr>Calibri</vt:lpstr>
      <vt:lpstr>Calibri Light</vt:lpstr>
      <vt:lpstr>Fidelity Sans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Dristas, William</dc:creator>
  <cp:keywords/>
  <dc:description/>
  <cp:lastModifiedBy>Findlen, Michelle</cp:lastModifiedBy>
  <cp:revision>6</cp:revision>
  <dcterms:created xsi:type="dcterms:W3CDTF">2023-05-08T14:48:59Z</dcterms:created>
  <dcterms:modified xsi:type="dcterms:W3CDTF">2023-09-21T16:21:54Z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0x01010045811A15E5312B498EB73555F9699BBC</vt:lpwstr>
  </property>
  <property fmtid="{D5CDD505-2E9C-101B-9397-08002B2CF9AE}" pid="3" name="MediaServiceImageTags">
    <vt:lpwstr/>
  </property>
</Properties>
</file>