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08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88335" y="0"/>
            <a:ext cx="6455664" cy="514706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185"/>
            <a:ext cx="6714490" cy="5147310"/>
          </a:xfrm>
          <a:custGeom>
            <a:avLst/>
            <a:gdLst/>
            <a:ahLst/>
            <a:cxnLst/>
            <a:rect l="l" t="t" r="r" b="b"/>
            <a:pathLst>
              <a:path w="6714490" h="5147310">
                <a:moveTo>
                  <a:pt x="6714007" y="0"/>
                </a:moveTo>
                <a:lnTo>
                  <a:pt x="0" y="0"/>
                </a:lnTo>
                <a:lnTo>
                  <a:pt x="0" y="5146885"/>
                </a:lnTo>
                <a:lnTo>
                  <a:pt x="4496818" y="5146885"/>
                </a:lnTo>
                <a:lnTo>
                  <a:pt x="6714007" y="0"/>
                </a:lnTo>
                <a:close/>
              </a:path>
            </a:pathLst>
          </a:custGeom>
          <a:solidFill>
            <a:srgbClr val="009581">
              <a:alpha val="72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029957" y="1185"/>
            <a:ext cx="2827020" cy="5147310"/>
          </a:xfrm>
          <a:custGeom>
            <a:avLst/>
            <a:gdLst/>
            <a:ahLst/>
            <a:cxnLst/>
            <a:rect l="l" t="t" r="r" b="b"/>
            <a:pathLst>
              <a:path w="2827020" h="5147310">
                <a:moveTo>
                  <a:pt x="2826791" y="0"/>
                </a:moveTo>
                <a:lnTo>
                  <a:pt x="2217191" y="0"/>
                </a:lnTo>
                <a:lnTo>
                  <a:pt x="0" y="5146890"/>
                </a:lnTo>
                <a:lnTo>
                  <a:pt x="609600" y="5146890"/>
                </a:lnTo>
                <a:lnTo>
                  <a:pt x="2826791" y="0"/>
                </a:lnTo>
                <a:close/>
              </a:path>
            </a:pathLst>
          </a:custGeom>
          <a:solidFill>
            <a:srgbClr val="00833E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7220" y="618897"/>
            <a:ext cx="4399280" cy="912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7220" y="1684474"/>
            <a:ext cx="3822700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spc="-20" dirty="0"/>
              <a:t>Tackle</a:t>
            </a:r>
            <a:r>
              <a:rPr spc="-105" dirty="0"/>
              <a:t> </a:t>
            </a:r>
            <a:r>
              <a:rPr dirty="0"/>
              <a:t>your</a:t>
            </a:r>
            <a:r>
              <a:rPr spc="-105" dirty="0"/>
              <a:t> </a:t>
            </a:r>
            <a:r>
              <a:rPr dirty="0"/>
              <a:t>money</a:t>
            </a:r>
            <a:r>
              <a:rPr spc="-105" dirty="0"/>
              <a:t> </a:t>
            </a:r>
            <a:r>
              <a:rPr spc="-10" dirty="0"/>
              <a:t>priorities </a:t>
            </a:r>
            <a:r>
              <a:rPr dirty="0"/>
              <a:t>on</a:t>
            </a:r>
            <a:r>
              <a:rPr spc="-45" dirty="0"/>
              <a:t> </a:t>
            </a:r>
            <a:r>
              <a:rPr dirty="0"/>
              <a:t>your</a:t>
            </a:r>
            <a:r>
              <a:rPr spc="-30" dirty="0"/>
              <a:t> </a:t>
            </a:r>
            <a:r>
              <a:rPr spc="-20" dirty="0"/>
              <a:t>terms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7220" y="4381282"/>
            <a:ext cx="3324225" cy="548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The</a:t>
            </a:r>
            <a:r>
              <a:rPr sz="6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Investments</a:t>
            </a:r>
            <a:r>
              <a:rPr sz="6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and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pyramid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Fidelity Sans"/>
                <a:cs typeface="Fidelity Sans"/>
              </a:rPr>
              <a:t>design</a:t>
            </a:r>
            <a:r>
              <a:rPr sz="6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Fidelity Sans"/>
                <a:cs typeface="Fidelity Sans"/>
              </a:rPr>
              <a:t>logo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is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dirty="0">
                <a:solidFill>
                  <a:srgbClr val="FFFFFF"/>
                </a:solidFill>
                <a:latin typeface="Fidelity Sans"/>
                <a:cs typeface="Fidelity Sans"/>
              </a:rPr>
              <a:t>a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registered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service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mark</a:t>
            </a:r>
            <a:r>
              <a:rPr sz="6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650" spc="-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65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650" spc="50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650" spc="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Fidelity Sans"/>
                <a:cs typeface="Fidelity Sans"/>
              </a:rPr>
              <a:t>Brokerage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Services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Fidelity Sans"/>
                <a:cs typeface="Fidelity Sans"/>
              </a:rPr>
              <a:t>LLC,</a:t>
            </a:r>
            <a:r>
              <a:rPr sz="650" spc="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Member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NYSE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SIPC,</a:t>
            </a:r>
            <a:r>
              <a:rPr sz="650" spc="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900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Salem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Street,</a:t>
            </a:r>
            <a:r>
              <a:rPr sz="650" spc="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Smithfield,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RI</a:t>
            </a:r>
            <a:r>
              <a:rPr sz="650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02917</a:t>
            </a:r>
            <a:endParaRPr sz="650">
              <a:latin typeface="Fidelity Sans"/>
              <a:cs typeface="Fidelity Sans"/>
            </a:endParaRPr>
          </a:p>
          <a:p>
            <a:pPr marL="12700" marR="1991995">
              <a:lnSpc>
                <a:spcPct val="131900"/>
              </a:lnSpc>
            </a:pPr>
            <a:r>
              <a:rPr sz="650" dirty="0">
                <a:solidFill>
                  <a:srgbClr val="FFFFFF"/>
                </a:solidFill>
                <a:latin typeface="Fidelity Sans"/>
                <a:cs typeface="Fidelity Sans"/>
              </a:rPr>
              <a:t>©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 2023</a:t>
            </a:r>
            <a:r>
              <a:rPr sz="6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FMR</a:t>
            </a:r>
            <a:r>
              <a:rPr sz="6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Fidelity Sans"/>
                <a:cs typeface="Fidelity Sans"/>
              </a:rPr>
              <a:t>LLC.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All</a:t>
            </a:r>
            <a:r>
              <a:rPr sz="6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rights</a:t>
            </a:r>
            <a:r>
              <a:rPr sz="650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Fidelity Sans"/>
                <a:cs typeface="Fidelity Sans"/>
              </a:rPr>
              <a:t>reserved.</a:t>
            </a:r>
            <a:r>
              <a:rPr sz="650" spc="50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Fidelity Sans"/>
                <a:cs typeface="Fidelity Sans"/>
              </a:rPr>
              <a:t>1110546.1.0</a:t>
            </a:r>
            <a:endParaRPr sz="650">
              <a:latin typeface="Fidelity Sans"/>
              <a:cs typeface="Fidelity San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920" y="2642412"/>
            <a:ext cx="612228" cy="6279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dirty="0"/>
              <a:t>Fidelity</a:t>
            </a:r>
            <a:r>
              <a:rPr spc="-15" dirty="0"/>
              <a:t> </a:t>
            </a:r>
            <a:r>
              <a:rPr dirty="0"/>
              <a:t>services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complimentary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let</a:t>
            </a:r>
            <a:r>
              <a:rPr spc="-10" dirty="0"/>
              <a:t> </a:t>
            </a:r>
            <a:r>
              <a:rPr spc="-20" dirty="0"/>
              <a:t>you </a:t>
            </a:r>
            <a:r>
              <a:rPr dirty="0"/>
              <a:t>manage</a:t>
            </a:r>
            <a:r>
              <a:rPr spc="-35" dirty="0"/>
              <a:t> </a:t>
            </a:r>
            <a:r>
              <a:rPr dirty="0"/>
              <a:t>your</a:t>
            </a:r>
            <a:r>
              <a:rPr spc="-35" dirty="0"/>
              <a:t> </a:t>
            </a:r>
            <a:r>
              <a:rPr dirty="0"/>
              <a:t>goals</a:t>
            </a:r>
            <a:r>
              <a:rPr spc="-30" dirty="0"/>
              <a:t> </a:t>
            </a:r>
            <a:r>
              <a:rPr dirty="0"/>
              <a:t>at</a:t>
            </a:r>
            <a:r>
              <a:rPr spc="-35" dirty="0"/>
              <a:t> </a:t>
            </a:r>
            <a:r>
              <a:rPr dirty="0"/>
              <a:t>your</a:t>
            </a:r>
            <a:r>
              <a:rPr spc="-35" dirty="0"/>
              <a:t> </a:t>
            </a:r>
            <a:r>
              <a:rPr dirty="0"/>
              <a:t>own</a:t>
            </a:r>
            <a:r>
              <a:rPr spc="-30" dirty="0"/>
              <a:t> </a:t>
            </a:r>
            <a:r>
              <a:rPr spc="-10" dirty="0"/>
              <a:t>pace.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/>
          </a:p>
          <a:p>
            <a:pPr marL="761365" marR="592455">
              <a:lnSpc>
                <a:spcPct val="121200"/>
              </a:lnSpc>
            </a:pPr>
            <a:r>
              <a:rPr dirty="0"/>
              <a:t>Scan</a:t>
            </a:r>
            <a:r>
              <a:rPr spc="-15" dirty="0"/>
              <a:t> </a:t>
            </a:r>
            <a:r>
              <a:rPr dirty="0"/>
              <a:t>here</a:t>
            </a:r>
            <a:r>
              <a:rPr spc="-10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learn</a:t>
            </a:r>
            <a:r>
              <a:rPr spc="-10" dirty="0"/>
              <a:t> </a:t>
            </a:r>
            <a:r>
              <a:rPr dirty="0"/>
              <a:t>more</a:t>
            </a:r>
            <a:r>
              <a:rPr spc="-10" dirty="0"/>
              <a:t> about </a:t>
            </a:r>
            <a:r>
              <a:rPr dirty="0"/>
              <a:t>how</a:t>
            </a:r>
            <a:r>
              <a:rPr spc="-25" dirty="0"/>
              <a:t> </a:t>
            </a:r>
            <a:r>
              <a:rPr dirty="0"/>
              <a:t>we</a:t>
            </a:r>
            <a:r>
              <a:rPr spc="-20" dirty="0"/>
              <a:t> </a:t>
            </a:r>
            <a:r>
              <a:rPr dirty="0"/>
              <a:t>can</a:t>
            </a:r>
            <a:r>
              <a:rPr spc="-20" dirty="0"/>
              <a:t> </a:t>
            </a:r>
            <a:r>
              <a:rPr dirty="0"/>
              <a:t>help</a:t>
            </a:r>
            <a:r>
              <a:rPr spc="-20" dirty="0"/>
              <a:t> you.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920" y="4018787"/>
            <a:ext cx="1379880" cy="2884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77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Fidelity Sans</vt:lpstr>
      <vt:lpstr>Office Theme</vt:lpstr>
      <vt:lpstr>Tackle your money priorities on your terms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/BOSTON/xinet/BosWork/Jobs/_2021/43024/Piece 2_digital assets/43</dc:title>
  <dc:creator>a691496</dc:creator>
  <cp:lastModifiedBy>Rabe, Terrie</cp:lastModifiedBy>
  <cp:revision>1</cp:revision>
  <dcterms:created xsi:type="dcterms:W3CDTF">2023-11-20T20:37:46Z</dcterms:created>
  <dcterms:modified xsi:type="dcterms:W3CDTF">2023-11-21T11:44:51Z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2023-11-15T00:00:00Z</vt:filetime>
  </property>
  <property fmtid="{D5CDD505-2E9C-101B-9397-08002B2CF9AE}" pid="3" name="Creator">
    <vt:lpwstr>Adobe InDesign 19.0 (Macintosh)</vt:lpwstr>
  </property>
  <property fmtid="{D5CDD505-2E9C-101B-9397-08002B2CF9AE}" pid="4" name="LastSaved">
    <vt:filetime>2023-11-20T00:00:00Z</vt:filetime>
  </property>
  <property fmtid="{D5CDD505-2E9C-101B-9397-08002B2CF9AE}" pid="5" name="Producer">
    <vt:lpwstr>Adobe PDF Library 17.0</vt:lpwstr>
  </property>
</Properties>
</file>