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9" r:id="rId5"/>
  </p:sldIdLst>
  <p:sldSz cx="12192000" cy="6858000"/>
  <p:notesSz cx="6858000" cy="9144000"/>
  <p:defaultTextStyle>
    <a:defPPr>
      <a:defRPr lang="en-US"/>
    </a:defPPr>
    <a:lvl1pPr marL="0" algn="l" defTabSz="806754" rtl="0" eaLnBrk="1" latinLnBrk="0" hangingPunct="1">
      <a:defRPr sz="1588" kern="1200">
        <a:solidFill>
          <a:schemeClr val="tx1"/>
        </a:solidFill>
        <a:latin typeface="+mn-lt"/>
        <a:ea typeface="+mn-ea"/>
        <a:cs typeface="+mn-cs"/>
      </a:defRPr>
    </a:lvl1pPr>
    <a:lvl2pPr marL="403378" algn="l" defTabSz="806754" rtl="0" eaLnBrk="1" latinLnBrk="0" hangingPunct="1">
      <a:defRPr sz="1588" kern="1200">
        <a:solidFill>
          <a:schemeClr val="tx1"/>
        </a:solidFill>
        <a:latin typeface="+mn-lt"/>
        <a:ea typeface="+mn-ea"/>
        <a:cs typeface="+mn-cs"/>
      </a:defRPr>
    </a:lvl2pPr>
    <a:lvl3pPr marL="806754" algn="l" defTabSz="806754" rtl="0" eaLnBrk="1" latinLnBrk="0" hangingPunct="1">
      <a:defRPr sz="1588" kern="1200">
        <a:solidFill>
          <a:schemeClr val="tx1"/>
        </a:solidFill>
        <a:latin typeface="+mn-lt"/>
        <a:ea typeface="+mn-ea"/>
        <a:cs typeface="+mn-cs"/>
      </a:defRPr>
    </a:lvl3pPr>
    <a:lvl4pPr marL="1210132" algn="l" defTabSz="806754" rtl="0" eaLnBrk="1" latinLnBrk="0" hangingPunct="1">
      <a:defRPr sz="1588" kern="1200">
        <a:solidFill>
          <a:schemeClr val="tx1"/>
        </a:solidFill>
        <a:latin typeface="+mn-lt"/>
        <a:ea typeface="+mn-ea"/>
        <a:cs typeface="+mn-cs"/>
      </a:defRPr>
    </a:lvl4pPr>
    <a:lvl5pPr marL="1613510" algn="l" defTabSz="806754" rtl="0" eaLnBrk="1" latinLnBrk="0" hangingPunct="1">
      <a:defRPr sz="1588" kern="1200">
        <a:solidFill>
          <a:schemeClr val="tx1"/>
        </a:solidFill>
        <a:latin typeface="+mn-lt"/>
        <a:ea typeface="+mn-ea"/>
        <a:cs typeface="+mn-cs"/>
      </a:defRPr>
    </a:lvl5pPr>
    <a:lvl6pPr marL="2016888" algn="l" defTabSz="806754" rtl="0" eaLnBrk="1" latinLnBrk="0" hangingPunct="1">
      <a:defRPr sz="1588" kern="1200">
        <a:solidFill>
          <a:schemeClr val="tx1"/>
        </a:solidFill>
        <a:latin typeface="+mn-lt"/>
        <a:ea typeface="+mn-ea"/>
        <a:cs typeface="+mn-cs"/>
      </a:defRPr>
    </a:lvl6pPr>
    <a:lvl7pPr marL="2420265" algn="l" defTabSz="806754" rtl="0" eaLnBrk="1" latinLnBrk="0" hangingPunct="1">
      <a:defRPr sz="1588" kern="1200">
        <a:solidFill>
          <a:schemeClr val="tx1"/>
        </a:solidFill>
        <a:latin typeface="+mn-lt"/>
        <a:ea typeface="+mn-ea"/>
        <a:cs typeface="+mn-cs"/>
      </a:defRPr>
    </a:lvl7pPr>
    <a:lvl8pPr marL="2823643" algn="l" defTabSz="806754" rtl="0" eaLnBrk="1" latinLnBrk="0" hangingPunct="1">
      <a:defRPr sz="1588" kern="1200">
        <a:solidFill>
          <a:schemeClr val="tx1"/>
        </a:solidFill>
        <a:latin typeface="+mn-lt"/>
        <a:ea typeface="+mn-ea"/>
        <a:cs typeface="+mn-cs"/>
      </a:defRPr>
    </a:lvl8pPr>
    <a:lvl9pPr marL="3227019" algn="l" defTabSz="806754" rtl="0" eaLnBrk="1" latinLnBrk="0" hangingPunct="1">
      <a:defRPr sz="158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E31E2"/>
    <a:srgbClr val="FE93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65F09B-BB0E-94CE-051A-52C462133C0D}" v="1" dt="2025-12-04T18:33:29.451"/>
    <p1510:client id="{F0442BC6-E786-BBC9-CFA5-062C2BA1E882}" v="3" dt="2025-12-04T18:32:48.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Cover">
    <p:spTree>
      <p:nvGrpSpPr>
        <p:cNvPr id="1" name=""/>
        <p:cNvGrpSpPr/>
        <p:nvPr/>
      </p:nvGrpSpPr>
      <p:grpSpPr>
        <a:xfrm>
          <a:off x="0" y="0"/>
          <a:ext cx="0" cy="0"/>
          <a:chOff x="0" y="0"/>
          <a:chExt cx="0" cy="0"/>
        </a:xfrm>
      </p:grpSpPr>
      <p:pic>
        <p:nvPicPr>
          <p:cNvPr id="17" name="Picture 16" descr="A group of people sitting on a dock looking at the sunset&#10;&#10;Description automatically generated">
            <a:extLst>
              <a:ext uri="{FF2B5EF4-FFF2-40B4-BE49-F238E27FC236}">
                <a16:creationId xmlns:a16="http://schemas.microsoft.com/office/drawing/2014/main" id="{5FC19AD2-603D-2032-BD54-4AF800A4DDC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
            <a:ext cx="12192000" cy="3543300"/>
          </a:xfrm>
          <a:prstGeom prst="rect">
            <a:avLst/>
          </a:prstGeom>
        </p:spPr>
      </p:pic>
      <p:sp>
        <p:nvSpPr>
          <p:cNvPr id="2" name="Rectangle 1">
            <a:extLst>
              <a:ext uri="{FF2B5EF4-FFF2-40B4-BE49-F238E27FC236}">
                <a16:creationId xmlns:a16="http://schemas.microsoft.com/office/drawing/2014/main" id="{0C6DADA4-4A98-1578-7229-A850B2BED8EF}"/>
              </a:ext>
            </a:extLst>
          </p:cNvPr>
          <p:cNvSpPr/>
          <p:nvPr/>
        </p:nvSpPr>
        <p:spPr>
          <a:xfrm rot="5400000">
            <a:off x="4438650" y="-895350"/>
            <a:ext cx="3314700" cy="12192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8749" y="594077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49113" y="4150800"/>
            <a:ext cx="9928800" cy="590400"/>
          </a:xfrm>
          <a:prstGeom prst="rect">
            <a:avLst/>
          </a:prstGeom>
        </p:spPr>
        <p:txBody>
          <a:bodyPr vert="horz" lIns="0" tIns="0" rIns="0" bIns="0" rtlCol="0" anchor="b" anchorCtr="0">
            <a:noAutofit/>
          </a:bodyPr>
          <a:lstStyle>
            <a:lvl1pPr>
              <a:defRPr lang="en-US" sz="400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49113" y="4889190"/>
            <a:ext cx="9928800" cy="589711"/>
          </a:xfrm>
          <a:prstGeom prst="rect">
            <a:avLst/>
          </a:prstGeom>
        </p:spPr>
        <p:txBody>
          <a:bodyPr vert="horz" lIns="0" tIns="0" rIns="0" bIns="0" rtlCol="0">
            <a:noAutofit/>
          </a:bodyPr>
          <a:lstStyle>
            <a:lvl1pPr>
              <a:defRPr lang="en-US" sz="2000"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49263" y="5594400"/>
            <a:ext cx="3862800" cy="259200"/>
          </a:xfrm>
        </p:spPr>
        <p:txBody>
          <a:bodyPr tIns="0" rIns="0" bIns="0" anchor="ctr">
            <a:noAutofit/>
          </a:bodyPr>
          <a:lstStyle>
            <a:lvl1pPr>
              <a:defRPr sz="1200">
                <a:latin typeface="Fidelity Sans 2 Light" panose="020B0404050501040104" pitchFamily="34" charset="0"/>
              </a:defRPr>
            </a:lvl1pPr>
          </a:lstStyle>
          <a:p>
            <a:pPr lvl="0"/>
            <a:r>
              <a:rPr lang="en-US"/>
              <a:t>Presented By: First name Last name | Month XX, XXXX</a:t>
            </a:r>
          </a:p>
        </p:txBody>
      </p:sp>
      <p:sp>
        <p:nvSpPr>
          <p:cNvPr id="3" name="Date Placeholder 2">
            <a:extLst>
              <a:ext uri="{FF2B5EF4-FFF2-40B4-BE49-F238E27FC236}">
                <a16:creationId xmlns:a16="http://schemas.microsoft.com/office/drawing/2014/main" id="{BB894E21-5C6D-AEC6-C5EF-F33AB545BC0D}"/>
              </a:ext>
            </a:extLst>
          </p:cNvPr>
          <p:cNvSpPr>
            <a:spLocks noGrp="1"/>
          </p:cNvSpPr>
          <p:nvPr>
            <p:ph type="dt" sz="half" idx="17"/>
          </p:nvPr>
        </p:nvSpPr>
        <p:spPr/>
        <p:txBody>
          <a:bodyPr/>
          <a:lstStyle/>
          <a:p>
            <a:fld id="{94BD6772-7439-D245-9776-6B44096AF7A2}" type="datetimeFigureOut">
              <a:rPr lang="en-US" smtClean="0"/>
              <a:t>12/4/2025</a:t>
            </a:fld>
            <a:endParaRPr lang="en-US"/>
          </a:p>
        </p:txBody>
      </p:sp>
    </p:spTree>
    <p:extLst>
      <p:ext uri="{BB962C8B-B14F-4D97-AF65-F5344CB8AC3E}">
        <p14:creationId xmlns:p14="http://schemas.microsoft.com/office/powerpoint/2010/main" val="28676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p:nvSpPr>
        <p:spPr>
          <a:xfrm rot="5400000">
            <a:off x="4438650" y="-895350"/>
            <a:ext cx="3314700" cy="12192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8749" y="594077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49263" y="4150800"/>
            <a:ext cx="9928800" cy="590400"/>
          </a:xfrm>
          <a:prstGeom prst="rect">
            <a:avLst/>
          </a:prstGeom>
        </p:spPr>
        <p:txBody>
          <a:bodyPr vert="horz" lIns="0" tIns="0" rIns="0" bIns="0" rtlCol="0" anchor="b" anchorCtr="0">
            <a:noAutofit/>
          </a:bodyPr>
          <a:lstStyle>
            <a:lvl1pPr>
              <a:defRPr lang="en-US" sz="400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49263" y="4889190"/>
            <a:ext cx="9928800" cy="589711"/>
          </a:xfrm>
          <a:prstGeom prst="rect">
            <a:avLst/>
          </a:prstGeom>
        </p:spPr>
        <p:txBody>
          <a:bodyPr vert="horz" lIns="0" tIns="0" rIns="0" bIns="0" rtlCol="0">
            <a:noAutofit/>
          </a:bodyPr>
          <a:lstStyle>
            <a:lvl1pPr>
              <a:defRPr lang="en-US" sz="2000"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49263" y="5594400"/>
            <a:ext cx="3862800" cy="259200"/>
          </a:xfrm>
        </p:spPr>
        <p:txBody>
          <a:bodyPr tIns="0" rIns="0" bIns="0" anchor="ctr">
            <a:noAutofit/>
          </a:bodyPr>
          <a:lstStyle>
            <a:lvl1pPr>
              <a:defRPr sz="1200">
                <a:latin typeface="Fidelity Sans 2 Light" panose="020B0404050501040104" pitchFamily="34" charset="0"/>
              </a:defRPr>
            </a:lvl1pPr>
          </a:lstStyle>
          <a:p>
            <a:pPr lvl="0"/>
            <a:r>
              <a:rPr lang="en-US"/>
              <a:t>Prepared for ABC Company | Month XX, XXXX</a:t>
            </a:r>
          </a:p>
        </p:txBody>
      </p:sp>
      <p:pic>
        <p:nvPicPr>
          <p:cNvPr id="3" name="Picture 2" descr="A person sitting at a table with her feet on the table&#10;&#10;Description automatically generated">
            <a:extLst>
              <a:ext uri="{FF2B5EF4-FFF2-40B4-BE49-F238E27FC236}">
                <a16:creationId xmlns:a16="http://schemas.microsoft.com/office/drawing/2014/main" id="{CE63EB53-ECAB-3D8D-863C-9EB54C82A3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0"/>
            <a:ext cx="12192000" cy="3549375"/>
          </a:xfrm>
          <a:prstGeom prst="rect">
            <a:avLst/>
          </a:prstGeom>
        </p:spPr>
      </p:pic>
      <p:sp>
        <p:nvSpPr>
          <p:cNvPr id="5" name="Date Placeholder 4">
            <a:extLst>
              <a:ext uri="{FF2B5EF4-FFF2-40B4-BE49-F238E27FC236}">
                <a16:creationId xmlns:a16="http://schemas.microsoft.com/office/drawing/2014/main" id="{AD4BF46B-76B4-1348-4ABA-775C28E4AC3D}"/>
              </a:ext>
            </a:extLst>
          </p:cNvPr>
          <p:cNvSpPr>
            <a:spLocks noGrp="1"/>
          </p:cNvSpPr>
          <p:nvPr>
            <p:ph type="dt" sz="half" idx="17"/>
          </p:nvPr>
        </p:nvSpPr>
        <p:spPr/>
        <p:txBody>
          <a:bodyPr/>
          <a:lstStyle/>
          <a:p>
            <a:fld id="{94BD6772-7439-D245-9776-6B44096AF7A2}" type="datetimeFigureOut">
              <a:rPr lang="en-US" smtClean="0"/>
              <a:t>12/4/2025</a:t>
            </a:fld>
            <a:endParaRPr lang="en-US"/>
          </a:p>
        </p:txBody>
      </p:sp>
    </p:spTree>
    <p:extLst>
      <p:ext uri="{BB962C8B-B14F-4D97-AF65-F5344CB8AC3E}">
        <p14:creationId xmlns:p14="http://schemas.microsoft.com/office/powerpoint/2010/main" val="2988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Divi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12192000" cy="6858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p>
        </p:txBody>
      </p:sp>
      <p:pic>
        <p:nvPicPr>
          <p:cNvPr id="3" name="Picture 2">
            <a:extLst>
              <a:ext uri="{FF2B5EF4-FFF2-40B4-BE49-F238E27FC236}">
                <a16:creationId xmlns:a16="http://schemas.microsoft.com/office/drawing/2014/main" id="{79130751-9028-C054-0297-BAA063FA4FA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06222" y="0"/>
            <a:ext cx="5285777" cy="6858000"/>
          </a:xfrm>
          <a:prstGeom prst="rect">
            <a:avLst/>
          </a:prstGeom>
        </p:spPr>
      </p:pic>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86400" y="593725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449263" y="2280041"/>
            <a:ext cx="5581650" cy="432899"/>
          </a:xfrm>
          <a:prstGeom prst="rect">
            <a:avLst/>
          </a:prstGeom>
        </p:spPr>
        <p:txBody>
          <a:bodyPr vert="horz" lIns="0" tIns="0" rIns="0" bIns="0" rtlCol="0" anchor="b" anchorCtr="0">
            <a:noAutofit/>
          </a:bodyPr>
          <a:lstStyle>
            <a:lvl1pPr>
              <a:defRPr lang="en-US" sz="4000" dirty="0">
                <a:latin typeface="Fidelity Slab Light" pitchFamily="2" charset="77"/>
                <a:ea typeface="Roboto Slab Light" pitchFamily="2" charset="0"/>
                <a:cs typeface="Calibri" panose="020F0502020204030204" pitchFamily="34" charset="0"/>
              </a:defRPr>
            </a:lvl1pPr>
          </a:lstStyle>
          <a:p>
            <a:pPr>
              <a:lnSpc>
                <a:spcPct val="70000"/>
              </a:lnSpc>
            </a:pPr>
            <a:r>
              <a:rPr lang="en-US"/>
              <a:t>Divider headline</a:t>
            </a:r>
            <a:endParaRPr lang="en-US" sz="4000">
              <a:solidFill>
                <a:schemeClr val="accent1"/>
              </a:solidFill>
              <a:latin typeface="Fidelity Slab Light" pitchFamily="2" charset="77"/>
              <a:ea typeface="Roboto Slab Light" pitchFamily="2"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449263" y="2843586"/>
            <a:ext cx="5581650" cy="1204449"/>
          </a:xfrm>
          <a:prstGeom prst="rect">
            <a:avLst/>
          </a:prstGeom>
        </p:spPr>
        <p:txBody>
          <a:bodyPr vert="horz" lIns="0" tIns="0" rIns="0" bIns="0" rtlCol="0" anchor="t" anchorCtr="0">
            <a:noAutofit/>
          </a:bodyPr>
          <a:lstStyle>
            <a:lvl1pPr>
              <a:defRPr lang="en-US" sz="1800" dirty="0">
                <a:solidFill>
                  <a:srgbClr val="403F3E"/>
                </a:solidFill>
                <a:latin typeface="Fidelity Sans 2" panose="020B0504050501040104" pitchFamily="34" charset="0"/>
                <a:cs typeface="Calibri" panose="020F0502020204030204" pitchFamily="34" charset="0"/>
              </a:defRPr>
            </a:lvl1pPr>
          </a:lstStyle>
          <a:p>
            <a:pPr lvl="0" defTabSz="806846">
              <a:lnSpc>
                <a:spcPct val="100000"/>
              </a:lnSpc>
              <a:spcBef>
                <a:spcPct val="0"/>
              </a:spcBef>
            </a:pPr>
            <a:r>
              <a:rPr lang="en-US"/>
              <a:t>A subhead that supports the headline can be</a:t>
            </a:r>
            <a:br>
              <a:rPr lang="en-US"/>
            </a:br>
            <a:r>
              <a:rPr lang="en-US"/>
              <a:t>two lines as well but not more.</a:t>
            </a:r>
          </a:p>
        </p:txBody>
      </p:sp>
      <p:sp>
        <p:nvSpPr>
          <p:cNvPr id="4" name="Date Placeholder 3">
            <a:extLst>
              <a:ext uri="{FF2B5EF4-FFF2-40B4-BE49-F238E27FC236}">
                <a16:creationId xmlns:a16="http://schemas.microsoft.com/office/drawing/2014/main" id="{F48A3494-4159-0A96-B24C-FCD5239C1D87}"/>
              </a:ext>
            </a:extLst>
          </p:cNvPr>
          <p:cNvSpPr>
            <a:spLocks noGrp="1"/>
          </p:cNvSpPr>
          <p:nvPr>
            <p:ph type="dt" sz="half" idx="14"/>
          </p:nvPr>
        </p:nvSpPr>
        <p:spPr/>
        <p:txBody>
          <a:bodyPr/>
          <a:lstStyle>
            <a:lvl1pPr>
              <a:defRPr>
                <a:solidFill>
                  <a:schemeClr val="bg1"/>
                </a:solidFill>
              </a:defRPr>
            </a:lvl1pPr>
          </a:lstStyle>
          <a:p>
            <a:fld id="{94BD6772-7439-D245-9776-6B44096AF7A2}" type="datetimeFigureOut">
              <a:rPr lang="en-US" smtClean="0"/>
              <a:t>12/4/2025</a:t>
            </a:fld>
            <a:endParaRPr lang="en-US"/>
          </a:p>
        </p:txBody>
      </p:sp>
      <p:sp>
        <p:nvSpPr>
          <p:cNvPr id="7" name="Slide Number Placeholder 6">
            <a:extLst>
              <a:ext uri="{FF2B5EF4-FFF2-40B4-BE49-F238E27FC236}">
                <a16:creationId xmlns:a16="http://schemas.microsoft.com/office/drawing/2014/main" id="{7BA13F71-DBC2-992C-E4CD-FD3232390D94}"/>
              </a:ext>
            </a:extLst>
          </p:cNvPr>
          <p:cNvSpPr>
            <a:spLocks noGrp="1"/>
          </p:cNvSpPr>
          <p:nvPr>
            <p:ph type="sldNum" sz="quarter" idx="16"/>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258055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Divid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p>
        </p:txBody>
      </p:sp>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73749" y="593725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449263" y="2757694"/>
            <a:ext cx="5581650" cy="1231106"/>
          </a:xfrm>
          <a:prstGeom prst="rect">
            <a:avLst/>
          </a:prstGeom>
        </p:spPr>
        <p:txBody>
          <a:bodyPr vert="horz" lIns="0" tIns="0" rIns="0" bIns="0" rtlCol="0" anchor="t" anchorCtr="0">
            <a:noAutofit/>
          </a:bodyPr>
          <a:lstStyle>
            <a:lvl1pPr>
              <a:defRPr lang="en-US" sz="4400" dirty="0">
                <a:solidFill>
                  <a:srgbClr val="368727"/>
                </a:solidFill>
                <a:latin typeface="+mj-lt"/>
                <a:ea typeface="Roboto Slab Light" pitchFamily="2" charset="0"/>
              </a:defRPr>
            </a:lvl1pPr>
          </a:lstStyle>
          <a:p>
            <a:pPr marL="0" lvl="0"/>
            <a:r>
              <a:rPr lang="en-US" sz="4000">
                <a:solidFill>
                  <a:srgbClr val="368727"/>
                </a:solidFill>
                <a:latin typeface="Fidelity Slab Light" pitchFamily="2" charset="77"/>
                <a:ea typeface="Roboto Slab Light" pitchFamily="2" charset="0"/>
              </a:rPr>
              <a:t>Product Additional Name/Headline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449263" y="4204800"/>
            <a:ext cx="5581650" cy="590400"/>
          </a:xfrm>
          <a:prstGeom prst="rect">
            <a:avLst/>
          </a:prstGeom>
        </p:spPr>
        <p:txBody>
          <a:bodyPr vert="horz" lIns="0" tIns="0" rIns="0" bIns="0" rtlCol="0" anchor="t" anchorCtr="0">
            <a:noAutofit/>
          </a:bodyPr>
          <a:lstStyle>
            <a:lvl1pPr>
              <a:defRPr lang="en-US" sz="1600" dirty="0">
                <a:solidFill>
                  <a:srgbClr val="403F3E"/>
                </a:solidFill>
                <a:latin typeface="Fidelity Sans 2" panose="020B0504050501040104" pitchFamily="34" charset="0"/>
                <a:cs typeface="Calibri" panose="020F0502020204030204" pitchFamily="34" charset="0"/>
              </a:defRPr>
            </a:lvl1pPr>
          </a:lstStyle>
          <a:p>
            <a:pPr lvl="0" defTabSz="806846">
              <a:lnSpc>
                <a:spcPct val="100000"/>
              </a:lnSpc>
              <a:spcBef>
                <a:spcPct val="0"/>
              </a:spcBef>
            </a:pPr>
            <a:r>
              <a:rPr lang="en-US"/>
              <a:t>A subhead that supports the headline can be</a:t>
            </a:r>
            <a:br>
              <a:rPr lang="en-US"/>
            </a:br>
            <a:r>
              <a:rPr lang="en-US"/>
              <a:t>two lines as well but not more.</a:t>
            </a:r>
          </a:p>
        </p:txBody>
      </p:sp>
      <p:sp>
        <p:nvSpPr>
          <p:cNvPr id="14" name="Text Placeholder 13">
            <a:extLst>
              <a:ext uri="{FF2B5EF4-FFF2-40B4-BE49-F238E27FC236}">
                <a16:creationId xmlns:a16="http://schemas.microsoft.com/office/drawing/2014/main" id="{CB3649BF-5081-4261-66A4-0565F2A6BE5E}"/>
              </a:ext>
            </a:extLst>
          </p:cNvPr>
          <p:cNvSpPr>
            <a:spLocks noGrp="1"/>
          </p:cNvSpPr>
          <p:nvPr>
            <p:ph type="body" sz="quarter" idx="15" hasCustomPrompt="1"/>
          </p:nvPr>
        </p:nvSpPr>
        <p:spPr>
          <a:xfrm>
            <a:off x="449263" y="295200"/>
            <a:ext cx="3996000" cy="370800"/>
          </a:xfrm>
        </p:spPr>
        <p:txBody>
          <a:bodyPr tIns="0" rIns="0" bIns="0" anchor="ctr">
            <a:normAutofit/>
          </a:bodyPr>
          <a:lstStyle>
            <a:lvl1pPr>
              <a:defRPr sz="1200">
                <a:latin typeface="Fidelity Sans 2 Light" panose="020B0404050501040104" pitchFamily="34" charset="0"/>
              </a:defRPr>
            </a:lvl1pPr>
          </a:lstStyle>
          <a:p>
            <a:pPr lvl="0"/>
            <a:r>
              <a:rPr lang="en-US"/>
              <a:t>Presented By: First name Last name | Month XX, XXXX</a:t>
            </a:r>
          </a:p>
        </p:txBody>
      </p:sp>
      <p:pic>
        <p:nvPicPr>
          <p:cNvPr id="15" name="Picture 14" descr="A person in a pharmacy looking at a product&#10;&#10;Description automatically generated">
            <a:extLst>
              <a:ext uri="{FF2B5EF4-FFF2-40B4-BE49-F238E27FC236}">
                <a16:creationId xmlns:a16="http://schemas.microsoft.com/office/drawing/2014/main" id="{478CB557-CD50-DD40-611B-9AC61CFF1F3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906222" y="1"/>
            <a:ext cx="5285777" cy="6858000"/>
          </a:xfrm>
          <a:prstGeom prst="rect">
            <a:avLst/>
          </a:prstGeom>
        </p:spPr>
      </p:pic>
      <p:sp>
        <p:nvSpPr>
          <p:cNvPr id="3" name="Date Placeholder 2">
            <a:extLst>
              <a:ext uri="{FF2B5EF4-FFF2-40B4-BE49-F238E27FC236}">
                <a16:creationId xmlns:a16="http://schemas.microsoft.com/office/drawing/2014/main" id="{F5E9DD7B-4632-B0DF-42FD-DEA3EF889C74}"/>
              </a:ext>
            </a:extLst>
          </p:cNvPr>
          <p:cNvSpPr>
            <a:spLocks noGrp="1"/>
          </p:cNvSpPr>
          <p:nvPr>
            <p:ph type="dt" sz="half" idx="16"/>
          </p:nvPr>
        </p:nvSpPr>
        <p:spPr/>
        <p:txBody>
          <a:bodyPr/>
          <a:lstStyle>
            <a:lvl1pPr>
              <a:defRPr>
                <a:solidFill>
                  <a:schemeClr val="bg1"/>
                </a:solidFill>
              </a:defRPr>
            </a:lvl1pPr>
          </a:lstStyle>
          <a:p>
            <a:fld id="{94BD6772-7439-D245-9776-6B44096AF7A2}" type="datetimeFigureOut">
              <a:rPr lang="en-US" smtClean="0"/>
              <a:t>12/4/2025</a:t>
            </a:fld>
            <a:endParaRPr lang="en-US"/>
          </a:p>
        </p:txBody>
      </p:sp>
      <p:sp>
        <p:nvSpPr>
          <p:cNvPr id="9" name="Text Placeholder 8">
            <a:extLst>
              <a:ext uri="{FF2B5EF4-FFF2-40B4-BE49-F238E27FC236}">
                <a16:creationId xmlns:a16="http://schemas.microsoft.com/office/drawing/2014/main" id="{760C78BE-38B5-6CA8-0ADD-2E023742EFDE}"/>
              </a:ext>
            </a:extLst>
          </p:cNvPr>
          <p:cNvSpPr>
            <a:spLocks noGrp="1"/>
          </p:cNvSpPr>
          <p:nvPr>
            <p:ph type="body" sz="quarter" idx="18" hasCustomPrompt="1"/>
          </p:nvPr>
        </p:nvSpPr>
        <p:spPr>
          <a:xfrm>
            <a:off x="449262" y="2223432"/>
            <a:ext cx="3035808" cy="429768"/>
          </a:xfrm>
        </p:spPr>
        <p:txBody>
          <a:bodyPr>
            <a:noAutofit/>
          </a:bodyPr>
          <a:lstStyle>
            <a:lvl1pPr>
              <a:defRPr lang="en-US" sz="1600" b="0" i="0" kern="1200" dirty="0">
                <a:solidFill>
                  <a:srgbClr val="403F3E"/>
                </a:solidFill>
                <a:latin typeface="Fidelity Sans 2" panose="020B0504050501040104" pitchFamily="34" charset="0"/>
                <a:ea typeface="+mn-ea"/>
                <a:cs typeface="Calibri" panose="020F0502020204030204" pitchFamily="34" charset="0"/>
              </a:defRPr>
            </a:lvl1pPr>
            <a:lvl2pPr>
              <a:defRPr/>
            </a:lvl2pPr>
            <a:lvl3pPr>
              <a:defRPr/>
            </a:lvl3pPr>
            <a:lvl4pPr>
              <a:defRPr/>
            </a:lvl4pPr>
            <a:lvl5pPr>
              <a:defRPr/>
            </a:lvl5pPr>
          </a:lstStyle>
          <a:p>
            <a:pPr marL="0" lvl="0" indent="0" algn="l" defTabSz="806846" rtl="0" eaLnBrk="1" latinLnBrk="0" hangingPunct="1">
              <a:lnSpc>
                <a:spcPct val="100000"/>
              </a:lnSpc>
              <a:spcBef>
                <a:spcPct val="0"/>
              </a:spcBef>
              <a:buFont typeface="Arial" panose="020B0604020202020204" pitchFamily="34" charset="0"/>
              <a:buNone/>
            </a:pPr>
            <a:r>
              <a:rPr lang="en-US"/>
              <a:t>Product Segment/Market/Name</a:t>
            </a:r>
          </a:p>
        </p:txBody>
      </p:sp>
      <p:sp>
        <p:nvSpPr>
          <p:cNvPr id="13" name="Slide Number Placeholder 12">
            <a:extLst>
              <a:ext uri="{FF2B5EF4-FFF2-40B4-BE49-F238E27FC236}">
                <a16:creationId xmlns:a16="http://schemas.microsoft.com/office/drawing/2014/main" id="{E6C0D1CE-5E8A-9B98-F6B3-C606AC6A1688}"/>
              </a:ext>
            </a:extLst>
          </p:cNvPr>
          <p:cNvSpPr>
            <a:spLocks noGrp="1"/>
          </p:cNvSpPr>
          <p:nvPr>
            <p:ph type="sldNum" sz="quarter" idx="20"/>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420034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1520824"/>
            <a:ext cx="12192000" cy="46676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2DB3058B-1F70-0D9E-0103-A2FD4871E249}"/>
              </a:ext>
            </a:extLst>
          </p:cNvPr>
          <p:cNvSpPr>
            <a:spLocks noGrp="1"/>
          </p:cNvSpPr>
          <p:nvPr>
            <p:ph type="body" sz="quarter" idx="13"/>
          </p:nvPr>
        </p:nvSpPr>
        <p:spPr>
          <a:xfrm>
            <a:off x="457200" y="914400"/>
            <a:ext cx="11295529" cy="581983"/>
          </a:xfrm>
          <a:prstGeom prst="rect">
            <a:avLst/>
          </a:prstGeom>
        </p:spPr>
        <p:txBody>
          <a:bodyPr lIns="0">
            <a:noAutofit/>
          </a:bodyPr>
          <a:lstStyle>
            <a:lvl1pPr marL="0" indent="0">
              <a:buNone/>
              <a:defRPr sz="1600" b="0" i="0">
                <a:solidFill>
                  <a:schemeClr val="tx2"/>
                </a:solidFill>
                <a:latin typeface="+mn-lt"/>
              </a:defRPr>
            </a:lvl1pPr>
            <a:lvl2pPr marL="457199" indent="0">
              <a:buNone/>
              <a:defRPr sz="1600"/>
            </a:lvl2pPr>
          </a:lstStyle>
          <a:p>
            <a:pPr lvl="0"/>
            <a:r>
              <a:rPr lang="en-US"/>
              <a:t>Click to edit Master text styles</a:t>
            </a:r>
          </a:p>
          <a:p>
            <a:pPr lvl="1"/>
            <a:r>
              <a:rPr lang="en-US"/>
              <a:t>Second level</a:t>
            </a:r>
          </a:p>
        </p:txBody>
      </p:sp>
      <p:sp>
        <p:nvSpPr>
          <p:cNvPr id="31" name="Date Placeholder 30">
            <a:extLst>
              <a:ext uri="{FF2B5EF4-FFF2-40B4-BE49-F238E27FC236}">
                <a16:creationId xmlns:a16="http://schemas.microsoft.com/office/drawing/2014/main" id="{C2129C9B-6188-03E0-53FE-4ABC4F063602}"/>
              </a:ext>
            </a:extLst>
          </p:cNvPr>
          <p:cNvSpPr>
            <a:spLocks noGrp="1"/>
          </p:cNvSpPr>
          <p:nvPr>
            <p:ph type="dt" sz="half" idx="14"/>
          </p:nvPr>
        </p:nvSpPr>
        <p:spPr/>
        <p:txBody>
          <a:bodyPr/>
          <a:lstStyle/>
          <a:p>
            <a:fld id="{94BD6772-7439-D245-9776-6B44096AF7A2}" type="datetimeFigureOut">
              <a:rPr lang="en-US" smtClean="0"/>
              <a:t>12/4/2025</a:t>
            </a:fld>
            <a:endParaRPr lang="en-US"/>
          </a:p>
        </p:txBody>
      </p:sp>
      <p:sp>
        <p:nvSpPr>
          <p:cNvPr id="32" name="Footer Placeholder 31">
            <a:extLst>
              <a:ext uri="{FF2B5EF4-FFF2-40B4-BE49-F238E27FC236}">
                <a16:creationId xmlns:a16="http://schemas.microsoft.com/office/drawing/2014/main" id="{4F206AAB-BE36-0868-281C-68DB22F60644}"/>
              </a:ext>
            </a:extLst>
          </p:cNvPr>
          <p:cNvSpPr>
            <a:spLocks noGrp="1"/>
          </p:cNvSpPr>
          <p:nvPr>
            <p:ph type="ftr" sz="quarter" idx="15"/>
          </p:nvPr>
        </p:nvSpPr>
        <p:spPr/>
        <p:txBody>
          <a:bodyPr/>
          <a:lstStyle/>
          <a:p>
            <a:endParaRPr lang="en-US"/>
          </a:p>
        </p:txBody>
      </p:sp>
      <p:sp>
        <p:nvSpPr>
          <p:cNvPr id="33" name="Slide Number Placeholder 32">
            <a:extLst>
              <a:ext uri="{FF2B5EF4-FFF2-40B4-BE49-F238E27FC236}">
                <a16:creationId xmlns:a16="http://schemas.microsoft.com/office/drawing/2014/main" id="{27192DFD-B97F-405C-32F3-BE5C89C3B6F4}"/>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9" name="Title 8">
            <a:extLst>
              <a:ext uri="{FF2B5EF4-FFF2-40B4-BE49-F238E27FC236}">
                <a16:creationId xmlns:a16="http://schemas.microsoft.com/office/drawing/2014/main" id="{340CF446-FDD1-2B4E-185D-E1F39FCD1308}"/>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201374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0"/>
            <a:ext cx="12192000" cy="68579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6" name="Text Placeholder 7">
            <a:extLst>
              <a:ext uri="{FF2B5EF4-FFF2-40B4-BE49-F238E27FC236}">
                <a16:creationId xmlns:a16="http://schemas.microsoft.com/office/drawing/2014/main" id="{64266CD3-C320-146C-06F7-FFBD397B3A19}"/>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23" name="Date Placeholder 22">
            <a:extLst>
              <a:ext uri="{FF2B5EF4-FFF2-40B4-BE49-F238E27FC236}">
                <a16:creationId xmlns:a16="http://schemas.microsoft.com/office/drawing/2014/main" id="{88672178-6FFB-4B89-8421-265E6F7D400B}"/>
              </a:ext>
            </a:extLst>
          </p:cNvPr>
          <p:cNvSpPr>
            <a:spLocks noGrp="1"/>
          </p:cNvSpPr>
          <p:nvPr>
            <p:ph type="dt" sz="half" idx="14"/>
          </p:nvPr>
        </p:nvSpPr>
        <p:spPr/>
        <p:txBody>
          <a:bodyPr/>
          <a:lstStyle/>
          <a:p>
            <a:fld id="{94BD6772-7439-D245-9776-6B44096AF7A2}" type="datetimeFigureOut">
              <a:rPr lang="en-US" smtClean="0"/>
              <a:t>12/4/2025</a:t>
            </a:fld>
            <a:endParaRPr lang="en-US"/>
          </a:p>
        </p:txBody>
      </p:sp>
      <p:sp>
        <p:nvSpPr>
          <p:cNvPr id="24" name="Footer Placeholder 23">
            <a:extLst>
              <a:ext uri="{FF2B5EF4-FFF2-40B4-BE49-F238E27FC236}">
                <a16:creationId xmlns:a16="http://schemas.microsoft.com/office/drawing/2014/main" id="{EAE5F4D2-EF2A-24F1-7F74-E8061A420173}"/>
              </a:ext>
            </a:extLst>
          </p:cNvPr>
          <p:cNvSpPr>
            <a:spLocks noGrp="1"/>
          </p:cNvSpPr>
          <p:nvPr>
            <p:ph type="ftr" sz="quarter" idx="15"/>
          </p:nvPr>
        </p:nvSpPr>
        <p:spPr/>
        <p:txBody>
          <a:bodyPr/>
          <a:lstStyle/>
          <a:p>
            <a:endParaRPr lang="en-US"/>
          </a:p>
        </p:txBody>
      </p:sp>
      <p:sp>
        <p:nvSpPr>
          <p:cNvPr id="25" name="Slide Number Placeholder 24">
            <a:extLst>
              <a:ext uri="{FF2B5EF4-FFF2-40B4-BE49-F238E27FC236}">
                <a16:creationId xmlns:a16="http://schemas.microsoft.com/office/drawing/2014/main" id="{3FB2DBB9-00EF-5F63-6CA8-562705CC5694}"/>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50E19D74-7250-396E-A9AF-2CB2584B9C6C}"/>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27021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Full White">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56BC43B7-F01C-5A41-B80D-689F02A230F8}"/>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lnSpc>
                <a:spcPct val="90000"/>
              </a:lnSpc>
              <a:defRPr lang="en-US" sz="160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06342E6A-B2B0-5439-41A7-755E53465E8D}"/>
              </a:ext>
            </a:extLst>
          </p:cNvPr>
          <p:cNvSpPr>
            <a:spLocks noGrp="1"/>
          </p:cNvSpPr>
          <p:nvPr>
            <p:ph type="dt" sz="half" idx="14"/>
          </p:nvPr>
        </p:nvSpPr>
        <p:spPr/>
        <p:txBody>
          <a:bodyPr/>
          <a:lstStyle/>
          <a:p>
            <a:fld id="{94BD6772-7439-D245-9776-6B44096AF7A2}" type="datetimeFigureOut">
              <a:rPr lang="en-US" smtClean="0"/>
              <a:t>12/4/2025</a:t>
            </a:fld>
            <a:endParaRPr lang="en-US"/>
          </a:p>
        </p:txBody>
      </p:sp>
      <p:sp>
        <p:nvSpPr>
          <p:cNvPr id="23" name="Footer Placeholder 22">
            <a:extLst>
              <a:ext uri="{FF2B5EF4-FFF2-40B4-BE49-F238E27FC236}">
                <a16:creationId xmlns:a16="http://schemas.microsoft.com/office/drawing/2014/main" id="{2A8BFA5E-33FB-FF87-2222-7B23AE43C2A9}"/>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0930A36B-FF8D-7788-3916-F8DF5C80D02F}"/>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3EB4059E-0822-6DB7-5E9B-458B1DBC7884}"/>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287114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WH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C8F072-E39E-F873-06F0-4FCF6006AACC}"/>
              </a:ext>
            </a:extLst>
          </p:cNvPr>
          <p:cNvSpPr/>
          <p:nvPr/>
        </p:nvSpPr>
        <p:spPr>
          <a:xfrm rot="10800000">
            <a:off x="0" y="1520825"/>
            <a:ext cx="12192000" cy="5337174"/>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8" name="Rounded Rectangle 7">
            <a:hlinkClick r:id="" action="ppaction://noaction"/>
            <a:extLst>
              <a:ext uri="{FF2B5EF4-FFF2-40B4-BE49-F238E27FC236}">
                <a16:creationId xmlns:a16="http://schemas.microsoft.com/office/drawing/2014/main" id="{8BB67684-8B65-8D42-153E-010255E6490F}"/>
              </a:ext>
            </a:extLst>
          </p:cNvPr>
          <p:cNvSpPr/>
          <p:nvPr/>
        </p:nvSpPr>
        <p:spPr>
          <a:xfrm rot="10800000">
            <a:off x="191849" y="-32339"/>
            <a:ext cx="2035789" cy="588146"/>
          </a:xfrm>
          <a:prstGeom prst="roundRect">
            <a:avLst>
              <a:gd name="adj" fmla="val 0"/>
            </a:avLst>
          </a:prstGeom>
          <a:solidFill>
            <a:schemeClr val="accent5">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D5CD7C14-CA60-9155-6A8A-2B8897DE44B9}"/>
              </a:ext>
            </a:extLst>
          </p:cNvPr>
          <p:cNvSpPr>
            <a:spLocks noGrp="1"/>
          </p:cNvSpPr>
          <p:nvPr>
            <p:ph type="body" sz="quarter" idx="14"/>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3" name="Title 2">
            <a:extLst>
              <a:ext uri="{FF2B5EF4-FFF2-40B4-BE49-F238E27FC236}">
                <a16:creationId xmlns:a16="http://schemas.microsoft.com/office/drawing/2014/main" id="{22E07070-F68C-5FAE-2D2F-A80E5EA8D3C9}"/>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
        <p:nvSpPr>
          <p:cNvPr id="2" name="Date Placeholder 1">
            <a:extLst>
              <a:ext uri="{FF2B5EF4-FFF2-40B4-BE49-F238E27FC236}">
                <a16:creationId xmlns:a16="http://schemas.microsoft.com/office/drawing/2014/main" id="{DF59798A-9093-51F9-AAE2-4C5E119D2588}"/>
              </a:ext>
            </a:extLst>
          </p:cNvPr>
          <p:cNvSpPr>
            <a:spLocks noGrp="1"/>
          </p:cNvSpPr>
          <p:nvPr>
            <p:ph type="dt" sz="half" idx="15"/>
          </p:nvPr>
        </p:nvSpPr>
        <p:spPr/>
        <p:txBody>
          <a:bodyPr/>
          <a:lstStyle/>
          <a:p>
            <a:fld id="{94BD6772-7439-D245-9776-6B44096AF7A2}" type="datetimeFigureOut">
              <a:rPr lang="en-US" smtClean="0"/>
              <a:t>12/4/2025</a:t>
            </a:fld>
            <a:endParaRPr lang="en-US"/>
          </a:p>
        </p:txBody>
      </p:sp>
      <p:sp>
        <p:nvSpPr>
          <p:cNvPr id="5" name="Footer Placeholder 4">
            <a:extLst>
              <a:ext uri="{FF2B5EF4-FFF2-40B4-BE49-F238E27FC236}">
                <a16:creationId xmlns:a16="http://schemas.microsoft.com/office/drawing/2014/main" id="{7B7FF26D-6630-4F6D-A9B8-7EDAA2A55B1A}"/>
              </a:ext>
            </a:extLst>
          </p:cNvPr>
          <p:cNvSpPr>
            <a:spLocks noGrp="1"/>
          </p:cNvSpPr>
          <p:nvPr>
            <p:ph type="ftr" sz="quarter" idx="16"/>
          </p:nvPr>
        </p:nvSpPr>
        <p:spPr/>
        <p:txBody>
          <a:bodyPr/>
          <a:lstStyle/>
          <a:p>
            <a:endParaRPr lang="en-US"/>
          </a:p>
        </p:txBody>
      </p:sp>
      <p:sp>
        <p:nvSpPr>
          <p:cNvPr id="6" name="Slide Number Placeholder 5">
            <a:extLst>
              <a:ext uri="{FF2B5EF4-FFF2-40B4-BE49-F238E27FC236}">
                <a16:creationId xmlns:a16="http://schemas.microsoft.com/office/drawing/2014/main" id="{A51A8931-BD74-0551-DDA4-882E1A0A5F56}"/>
              </a:ext>
            </a:extLst>
          </p:cNvPr>
          <p:cNvSpPr>
            <a:spLocks noGrp="1"/>
          </p:cNvSpPr>
          <p:nvPr>
            <p:ph type="sldNum" sz="quarter" idx="17"/>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165590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p:nvSpPr>
        <p:spPr>
          <a:xfrm>
            <a:off x="0" y="1"/>
            <a:ext cx="12192000" cy="1520823"/>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85366759-3CE2-FC83-27EB-2F26D6BF5F00}"/>
              </a:ext>
            </a:extLst>
          </p:cNvPr>
          <p:cNvSpPr>
            <a:spLocks noGrp="1"/>
          </p:cNvSpPr>
          <p:nvPr>
            <p:ph type="dt" sz="half" idx="14"/>
          </p:nvPr>
        </p:nvSpPr>
        <p:spPr/>
        <p:txBody>
          <a:bodyPr/>
          <a:lstStyle/>
          <a:p>
            <a:fld id="{94BD6772-7439-D245-9776-6B44096AF7A2}" type="datetimeFigureOut">
              <a:rPr lang="en-US" smtClean="0"/>
              <a:t>12/4/2025</a:t>
            </a:fld>
            <a:endParaRPr lang="en-US"/>
          </a:p>
        </p:txBody>
      </p:sp>
      <p:sp>
        <p:nvSpPr>
          <p:cNvPr id="23" name="Footer Placeholder 22">
            <a:extLst>
              <a:ext uri="{FF2B5EF4-FFF2-40B4-BE49-F238E27FC236}">
                <a16:creationId xmlns:a16="http://schemas.microsoft.com/office/drawing/2014/main" id="{BE217788-B428-32A2-4046-8D8B40765430}"/>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B98DA015-9B92-B040-3691-FE56DE276B30}"/>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262C5282-900D-6B6A-6702-FC2A1B1BB77C}"/>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77671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0_No Sub: Full White">
    <p:spTree>
      <p:nvGrpSpPr>
        <p:cNvPr id="1" name=""/>
        <p:cNvGrpSpPr/>
        <p:nvPr/>
      </p:nvGrpSpPr>
      <p:grpSpPr>
        <a:xfrm>
          <a:off x="0" y="0"/>
          <a:ext cx="0" cy="0"/>
          <a:chOff x="0" y="0"/>
          <a:chExt cx="0" cy="0"/>
        </a:xfrm>
      </p:grpSpPr>
      <p:sp>
        <p:nvSpPr>
          <p:cNvPr id="25" name="Date Placeholder 24">
            <a:extLst>
              <a:ext uri="{FF2B5EF4-FFF2-40B4-BE49-F238E27FC236}">
                <a16:creationId xmlns:a16="http://schemas.microsoft.com/office/drawing/2014/main" id="{E12C62EE-8BEC-54E0-E0A6-7E7F7712EA07}"/>
              </a:ext>
            </a:extLst>
          </p:cNvPr>
          <p:cNvSpPr>
            <a:spLocks noGrp="1"/>
          </p:cNvSpPr>
          <p:nvPr>
            <p:ph type="dt" sz="half" idx="10"/>
          </p:nvPr>
        </p:nvSpPr>
        <p:spPr/>
        <p:txBody>
          <a:bodyPr/>
          <a:lstStyle/>
          <a:p>
            <a:fld id="{94BD6772-7439-D245-9776-6B44096AF7A2}" type="datetimeFigureOut">
              <a:rPr lang="en-US" smtClean="0"/>
              <a:t>12/4/2025</a:t>
            </a:fld>
            <a:endParaRPr lang="en-US"/>
          </a:p>
        </p:txBody>
      </p:sp>
      <p:sp>
        <p:nvSpPr>
          <p:cNvPr id="26" name="Footer Placeholder 25">
            <a:extLst>
              <a:ext uri="{FF2B5EF4-FFF2-40B4-BE49-F238E27FC236}">
                <a16:creationId xmlns:a16="http://schemas.microsoft.com/office/drawing/2014/main" id="{D869B967-70AE-28B1-ACD2-5A56A395C38A}"/>
              </a:ext>
            </a:extLst>
          </p:cNvPr>
          <p:cNvSpPr>
            <a:spLocks noGrp="1"/>
          </p:cNvSpPr>
          <p:nvPr>
            <p:ph type="ftr" sz="quarter" idx="11"/>
          </p:nvPr>
        </p:nvSpPr>
        <p:spPr/>
        <p:txBody>
          <a:bodyPr/>
          <a:lstStyle/>
          <a:p>
            <a:endParaRPr lang="en-US"/>
          </a:p>
        </p:txBody>
      </p:sp>
      <p:sp>
        <p:nvSpPr>
          <p:cNvPr id="27" name="Slide Number Placeholder 26">
            <a:extLst>
              <a:ext uri="{FF2B5EF4-FFF2-40B4-BE49-F238E27FC236}">
                <a16:creationId xmlns:a16="http://schemas.microsoft.com/office/drawing/2014/main" id="{BDD781FB-3D6A-0A55-AC8D-0A30A80D8EDF}"/>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EC02947D-073E-81B4-A9B6-D909F0943C7E}"/>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370119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1_No Sub: Full Mis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6B3BDB4-7E8B-EE8F-E846-9F48698FC360}"/>
              </a:ext>
            </a:extLst>
          </p:cNvPr>
          <p:cNvSpPr/>
          <p:nvPr/>
        </p:nvSpPr>
        <p:spPr>
          <a:xfrm rot="10800000">
            <a:off x="0" y="-1"/>
            <a:ext cx="12192000" cy="68579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20" name="Date Placeholder 19">
            <a:extLst>
              <a:ext uri="{FF2B5EF4-FFF2-40B4-BE49-F238E27FC236}">
                <a16:creationId xmlns:a16="http://schemas.microsoft.com/office/drawing/2014/main" id="{8F3C8453-6E85-8125-2961-9024AA41CA36}"/>
              </a:ext>
            </a:extLst>
          </p:cNvPr>
          <p:cNvSpPr>
            <a:spLocks noGrp="1"/>
          </p:cNvSpPr>
          <p:nvPr>
            <p:ph type="dt" sz="half" idx="10"/>
          </p:nvPr>
        </p:nvSpPr>
        <p:spPr/>
        <p:txBody>
          <a:bodyPr/>
          <a:lstStyle/>
          <a:p>
            <a:fld id="{94BD6772-7439-D245-9776-6B44096AF7A2}" type="datetimeFigureOut">
              <a:rPr lang="en-US" smtClean="0"/>
              <a:t>12/4/2025</a:t>
            </a:fld>
            <a:endParaRPr lang="en-US"/>
          </a:p>
        </p:txBody>
      </p:sp>
      <p:sp>
        <p:nvSpPr>
          <p:cNvPr id="21" name="Footer Placeholder 20">
            <a:extLst>
              <a:ext uri="{FF2B5EF4-FFF2-40B4-BE49-F238E27FC236}">
                <a16:creationId xmlns:a16="http://schemas.microsoft.com/office/drawing/2014/main" id="{C7158848-B2FE-B4B9-501B-F157C87F177C}"/>
              </a:ext>
            </a:extLst>
          </p:cNvPr>
          <p:cNvSpPr>
            <a:spLocks noGrp="1"/>
          </p:cNvSpPr>
          <p:nvPr>
            <p:ph type="ftr" sz="quarter" idx="11"/>
          </p:nvPr>
        </p:nvSpPr>
        <p:spPr/>
        <p:txBody>
          <a:bodyPr/>
          <a:lstStyle/>
          <a:p>
            <a:endParaRPr lang="en-US"/>
          </a:p>
        </p:txBody>
      </p:sp>
      <p:sp>
        <p:nvSpPr>
          <p:cNvPr id="22" name="Slide Number Placeholder 21">
            <a:extLst>
              <a:ext uri="{FF2B5EF4-FFF2-40B4-BE49-F238E27FC236}">
                <a16:creationId xmlns:a16="http://schemas.microsoft.com/office/drawing/2014/main" id="{B28D5665-73B0-4FDE-6988-44067AB36CBB}"/>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569CE6E8-45AA-7D9D-D064-7FC57CA81E74}"/>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76288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2_No Sub: WHT Head + Foot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B09BF24-B41C-0A39-987F-96902FE59523}"/>
              </a:ext>
            </a:extLst>
          </p:cNvPr>
          <p:cNvSpPr/>
          <p:nvPr/>
        </p:nvSpPr>
        <p:spPr>
          <a:xfrm rot="10800000">
            <a:off x="0" y="1520824"/>
            <a:ext cx="12192000" cy="466760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75DD6E7E-EE5B-9D08-E53B-14992165281A}"/>
              </a:ext>
            </a:extLst>
          </p:cNvPr>
          <p:cNvSpPr>
            <a:spLocks noGrp="1"/>
          </p:cNvSpPr>
          <p:nvPr>
            <p:ph type="dt" sz="half" idx="10"/>
          </p:nvPr>
        </p:nvSpPr>
        <p:spPr/>
        <p:txBody>
          <a:bodyPr/>
          <a:lstStyle/>
          <a:p>
            <a:fld id="{94BD6772-7439-D245-9776-6B44096AF7A2}" type="datetimeFigureOut">
              <a:rPr lang="en-US" smtClean="0"/>
              <a:t>12/4/2025</a:t>
            </a:fld>
            <a:endParaRPr lang="en-US"/>
          </a:p>
        </p:txBody>
      </p:sp>
      <p:sp>
        <p:nvSpPr>
          <p:cNvPr id="23" name="Footer Placeholder 22">
            <a:extLst>
              <a:ext uri="{FF2B5EF4-FFF2-40B4-BE49-F238E27FC236}">
                <a16:creationId xmlns:a16="http://schemas.microsoft.com/office/drawing/2014/main" id="{F5B28588-6172-1F91-CDE5-13A48BAEDAEF}"/>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B4E5A7CC-8843-1ED9-3BF1-58A944B94482}"/>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28A049C1-D81C-2DF6-8529-93C2E496A46B}"/>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47118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3_No Sub: Mist Headlin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F7F242-226E-7CC0-F7F8-02FB30937899}"/>
              </a:ext>
            </a:extLst>
          </p:cNvPr>
          <p:cNvSpPr/>
          <p:nvPr/>
        </p:nvSpPr>
        <p:spPr>
          <a:xfrm>
            <a:off x="0" y="-1"/>
            <a:ext cx="12192000" cy="152082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65FF433D-941F-4793-967D-729BB3261A37}"/>
              </a:ext>
            </a:extLst>
          </p:cNvPr>
          <p:cNvSpPr>
            <a:spLocks noGrp="1"/>
          </p:cNvSpPr>
          <p:nvPr>
            <p:ph type="dt" sz="half" idx="10"/>
          </p:nvPr>
        </p:nvSpPr>
        <p:spPr/>
        <p:txBody>
          <a:bodyPr/>
          <a:lstStyle/>
          <a:p>
            <a:fld id="{94BD6772-7439-D245-9776-6B44096AF7A2}" type="datetimeFigureOut">
              <a:rPr lang="en-US" smtClean="0"/>
              <a:t>12/4/2025</a:t>
            </a:fld>
            <a:endParaRPr lang="en-US"/>
          </a:p>
        </p:txBody>
      </p:sp>
      <p:sp>
        <p:nvSpPr>
          <p:cNvPr id="23" name="Footer Placeholder 22">
            <a:extLst>
              <a:ext uri="{FF2B5EF4-FFF2-40B4-BE49-F238E27FC236}">
                <a16:creationId xmlns:a16="http://schemas.microsoft.com/office/drawing/2014/main" id="{5BDBCD86-C58F-7376-4692-AE81241E33C8}"/>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1AE8CBC8-5100-765F-00A7-C26544F87A70}"/>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281D2B18-FB26-2BC5-3651-C4E091B26CE5}"/>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342728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45CE2-7459-D30C-8091-D139FC5B11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E439ED-4C29-91B2-C832-3C2BA498D3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9ADBC5-8345-E30B-044F-ADEA4A2AC784}"/>
              </a:ext>
            </a:extLst>
          </p:cNvPr>
          <p:cNvSpPr>
            <a:spLocks noGrp="1"/>
          </p:cNvSpPr>
          <p:nvPr>
            <p:ph type="dt" sz="half" idx="10"/>
          </p:nvPr>
        </p:nvSpPr>
        <p:spPr/>
        <p:txBody>
          <a:bodyPr/>
          <a:lstStyle/>
          <a:p>
            <a:fld id="{94BD6772-7439-D245-9776-6B44096AF7A2}" type="datetimeFigureOut">
              <a:rPr lang="en-US" smtClean="0"/>
              <a:t>12/4/2025</a:t>
            </a:fld>
            <a:endParaRPr lang="en-US"/>
          </a:p>
        </p:txBody>
      </p:sp>
      <p:sp>
        <p:nvSpPr>
          <p:cNvPr id="5" name="Footer Placeholder 4">
            <a:extLst>
              <a:ext uri="{FF2B5EF4-FFF2-40B4-BE49-F238E27FC236}">
                <a16:creationId xmlns:a16="http://schemas.microsoft.com/office/drawing/2014/main" id="{DB4FB0E2-EBEF-62F2-7968-DF1221652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E720B-FFF4-A74F-653B-F5FA1893D7D8}"/>
              </a:ext>
            </a:extLst>
          </p:cNvPr>
          <p:cNvSpPr>
            <a:spLocks noGrp="1"/>
          </p:cNvSpPr>
          <p:nvPr>
            <p:ph type="sldNum" sz="quarter" idx="12"/>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70861708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7200" y="547200"/>
            <a:ext cx="11296800" cy="324000"/>
          </a:xfrm>
          <a:prstGeom prst="rect">
            <a:avLst/>
          </a:prstGeom>
        </p:spPr>
        <p:txBody>
          <a:bodyPr vert="horz" lIns="0" tIns="0" rIns="0" bIns="0" rtlCol="0" anchor="t" anchorCtr="0">
            <a:noAutofit/>
          </a:bodyPr>
          <a:lstStyle/>
          <a:p>
            <a:pPr marL="0" lvl="0" defTabSz="806846">
              <a:lnSpc>
                <a:spcPts val="2293"/>
              </a:lnSpc>
            </a:pPr>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7200" y="1520825"/>
            <a:ext cx="11288713" cy="465925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7200" y="6338648"/>
            <a:ext cx="9854773" cy="365125"/>
          </a:xfrm>
          <a:prstGeom prst="rect">
            <a:avLst/>
          </a:prstGeom>
        </p:spPr>
        <p:txBody>
          <a:bodyPr vert="horz" lIns="0" tIns="0" rIns="0" bIns="0" rtlCol="0" anchor="b" anchorCtr="0"/>
          <a:lstStyle>
            <a:lvl1pPr marL="9144" indent="0" algn="l">
              <a:lnSpc>
                <a:spcPct val="100000"/>
              </a:lnSpc>
              <a:buFont typeface="+mj-lt"/>
              <a:buNone/>
              <a:defRPr sz="800">
                <a:solidFill>
                  <a:srgbClr val="403F3E"/>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1" y="6478305"/>
            <a:ext cx="334800" cy="227296"/>
          </a:xfrm>
          <a:prstGeom prst="rect">
            <a:avLst/>
          </a:prstGeom>
        </p:spPr>
        <p:txBody>
          <a:bodyPr vert="horz" lIns="0" tIns="0" rIns="0" bIns="0" rtlCol="0" anchor="b" anchorCtr="0"/>
          <a:lstStyle>
            <a:lvl1pPr algn="r">
              <a:defRPr lang="en-US" sz="800" b="0" i="0" smtClean="0">
                <a:solidFill>
                  <a:srgbClr val="403F3E"/>
                </a:solidFill>
                <a:latin typeface="Fidelity Sans 2" panose="020B0504050501040104" pitchFamily="34" charset="0"/>
              </a:defRPr>
            </a:lvl1pPr>
          </a:lstStyle>
          <a:p>
            <a:fld id="{804411E6-AAE3-694E-9C7E-875C03D914C4}" type="slidenum">
              <a:rPr lang="en-US" smtClean="0"/>
              <a:t>‹#›</a:t>
            </a:fld>
            <a:endParaRPr lang="en-US"/>
          </a:p>
        </p:txBody>
      </p:sp>
      <p:sp>
        <p:nvSpPr>
          <p:cNvPr id="4" name="Date Placeholder 3">
            <a:extLst>
              <a:ext uri="{FF2B5EF4-FFF2-40B4-BE49-F238E27FC236}">
                <a16:creationId xmlns:a16="http://schemas.microsoft.com/office/drawing/2014/main" id="{D404FF51-6EF3-D446-88B3-296D58AC5C52}"/>
              </a:ext>
            </a:extLst>
          </p:cNvPr>
          <p:cNvSpPr>
            <a:spLocks noGrp="1"/>
          </p:cNvSpPr>
          <p:nvPr>
            <p:ph type="dt" sz="half" idx="2"/>
          </p:nvPr>
        </p:nvSpPr>
        <p:spPr>
          <a:xfrm>
            <a:off x="10507134" y="6475170"/>
            <a:ext cx="1238779" cy="228603"/>
          </a:xfrm>
          <a:prstGeom prst="rect">
            <a:avLst/>
          </a:prstGeom>
        </p:spPr>
        <p:txBody>
          <a:bodyPr vert="horz" lIns="0" tIns="0" rIns="0" bIns="0" rtlCol="0" anchor="b" anchorCtr="0">
            <a:noAutofit/>
          </a:bodyPr>
          <a:lstStyle>
            <a:lvl1pPr>
              <a:defRPr kumimoji="0" lang="en-CA" sz="800" b="0" i="0" u="none" strike="noStrike" cap="none" spc="0" normalizeH="0" baseline="0" smtClean="0">
                <a:ln>
                  <a:noFill/>
                </a:ln>
                <a:solidFill>
                  <a:srgbClr val="403F3E"/>
                </a:solidFill>
                <a:effectLst/>
                <a:uLnTx/>
                <a:uFillTx/>
                <a:latin typeface="Fidelity Sans 2" panose="020B0504050501040104" pitchFamily="34" charset="0"/>
              </a:defRPr>
            </a:lvl1pPr>
          </a:lstStyle>
          <a:p>
            <a:fld id="{94BD6772-7439-D245-9776-6B44096AF7A2}" type="datetimeFigureOut">
              <a:rPr lang="en-US" smtClean="0"/>
              <a:t>12/4/2025</a:t>
            </a:fld>
            <a:endParaRPr lang="en-US"/>
          </a:p>
        </p:txBody>
      </p:sp>
    </p:spTree>
    <p:extLst>
      <p:ext uri="{BB962C8B-B14F-4D97-AF65-F5344CB8AC3E}">
        <p14:creationId xmlns:p14="http://schemas.microsoft.com/office/powerpoint/2010/main" val="1864491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lang="en-US" sz="2800" b="0" i="0" kern="1200" dirty="0">
          <a:solidFill>
            <a:schemeClr val="accent1"/>
          </a:solidFill>
          <a:latin typeface="Fidelity Slab Light" pitchFamily="2" charset="77"/>
          <a:ea typeface="Roboto Slab Light" pitchFamily="2" charset="0"/>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199" indent="0" algn="l"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mn-lt"/>
          <a:ea typeface="+mn-ea"/>
          <a:cs typeface="+mn-cs"/>
        </a:defRPr>
      </a:lvl2pPr>
      <a:lvl3pPr marL="9143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3pPr>
      <a:lvl4pPr marL="1371599"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4pPr>
      <a:lvl5pPr marL="18287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5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199"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599" algn="l" defTabSz="914400" rtl="0" eaLnBrk="1" latinLnBrk="0" hangingPunct="1">
        <a:defRPr sz="1800" kern="1200">
          <a:solidFill>
            <a:schemeClr val="tx1"/>
          </a:solidFill>
          <a:latin typeface="+mn-lt"/>
          <a:ea typeface="+mn-ea"/>
          <a:cs typeface="+mn-cs"/>
        </a:defRPr>
      </a:lvl4pPr>
      <a:lvl5pPr marL="1828798" algn="l" defTabSz="914400" rtl="0" eaLnBrk="1" latinLnBrk="0" hangingPunct="1">
        <a:defRPr sz="1800" kern="1200">
          <a:solidFill>
            <a:schemeClr val="tx1"/>
          </a:solidFill>
          <a:latin typeface="+mn-lt"/>
          <a:ea typeface="+mn-ea"/>
          <a:cs typeface="+mn-cs"/>
        </a:defRPr>
      </a:lvl5pPr>
      <a:lvl6pPr marL="2285998" algn="l" defTabSz="914400" rtl="0" eaLnBrk="1" latinLnBrk="0" hangingPunct="1">
        <a:defRPr sz="1800" kern="1200">
          <a:solidFill>
            <a:schemeClr val="tx1"/>
          </a:solidFill>
          <a:latin typeface="+mn-lt"/>
          <a:ea typeface="+mn-ea"/>
          <a:cs typeface="+mn-cs"/>
        </a:defRPr>
      </a:lvl6pPr>
      <a:lvl7pPr marL="2743198" algn="l" defTabSz="914400" rtl="0" eaLnBrk="1" latinLnBrk="0" hangingPunct="1">
        <a:defRPr sz="1800" kern="1200">
          <a:solidFill>
            <a:schemeClr val="tx1"/>
          </a:solidFill>
          <a:latin typeface="+mn-lt"/>
          <a:ea typeface="+mn-ea"/>
          <a:cs typeface="+mn-cs"/>
        </a:defRPr>
      </a:lvl7pPr>
      <a:lvl8pPr marL="3200396" algn="l" defTabSz="914400" rtl="0" eaLnBrk="1" latinLnBrk="0" hangingPunct="1">
        <a:defRPr sz="1800" kern="1200">
          <a:solidFill>
            <a:schemeClr val="tx1"/>
          </a:solidFill>
          <a:latin typeface="+mn-lt"/>
          <a:ea typeface="+mn-ea"/>
          <a:cs typeface="+mn-cs"/>
        </a:defRPr>
      </a:lvl8pPr>
      <a:lvl9pPr marL="365759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8">
          <p15:clr>
            <a:srgbClr val="F26B43"/>
          </p15:clr>
        </p15:guide>
        <p15:guide id="2" orient="horz" pos="4224">
          <p15:clr>
            <a:srgbClr val="F26B43"/>
          </p15:clr>
        </p15:guide>
        <p15:guide id="3" pos="1999">
          <p15:clr>
            <a:srgbClr val="F26B43"/>
          </p15:clr>
        </p15:guide>
        <p15:guide id="4" pos="3883">
          <p15:clr>
            <a:srgbClr val="F26B43"/>
          </p15:clr>
        </p15:guide>
        <p15:guide id="5" pos="283">
          <p15:clr>
            <a:srgbClr val="F26B43"/>
          </p15:clr>
        </p15:guide>
        <p15:guide id="6" pos="7399">
          <p15:clr>
            <a:srgbClr val="F26B43"/>
          </p15:clr>
        </p15:guide>
        <p15:guide id="7" pos="2083">
          <p15:clr>
            <a:srgbClr val="F26B43"/>
          </p15:clr>
        </p15:guide>
        <p15:guide id="8" pos="3799">
          <p15:clr>
            <a:srgbClr val="F26B43"/>
          </p15:clr>
        </p15:guide>
        <p15:guide id="9" pos="5599">
          <p15:clr>
            <a:srgbClr val="F26B43"/>
          </p15:clr>
        </p15:guide>
        <p15:guide id="10" pos="568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4.xml"/><Relationship Id="rId5" Type="http://schemas.openxmlformats.org/officeDocument/2006/relationships/image" Target="../media/image10.sv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6997D-1325-FEA6-1FE5-6B4209F3A3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552D4C3-39DA-390C-95B7-10830240BAAE}"/>
              </a:ext>
            </a:extLst>
          </p:cNvPr>
          <p:cNvSpPr/>
          <p:nvPr/>
        </p:nvSpPr>
        <p:spPr>
          <a:xfrm>
            <a:off x="0" y="5624185"/>
            <a:ext cx="12192000" cy="123381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5" name="Rectangle 14">
            <a:extLst>
              <a:ext uri="{FF2B5EF4-FFF2-40B4-BE49-F238E27FC236}">
                <a16:creationId xmlns:a16="http://schemas.microsoft.com/office/drawing/2014/main" id="{40F82472-A6BB-E8CD-DDF1-D563BFB045AE}"/>
              </a:ext>
            </a:extLst>
          </p:cNvPr>
          <p:cNvSpPr/>
          <p:nvPr/>
        </p:nvSpPr>
        <p:spPr>
          <a:xfrm>
            <a:off x="8893921" y="0"/>
            <a:ext cx="3306993" cy="30571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21" name="Picture 20" descr="A person wearing headphones and looking at a phone&#10;&#10;AI-generated content may be incorrect.">
            <a:extLst>
              <a:ext uri="{FF2B5EF4-FFF2-40B4-BE49-F238E27FC236}">
                <a16:creationId xmlns:a16="http://schemas.microsoft.com/office/drawing/2014/main" id="{D8F9F197-E972-C7F2-B8E6-B39C889DEC49}"/>
              </a:ext>
            </a:extLst>
          </p:cNvPr>
          <p:cNvPicPr>
            <a:picLocks noChangeAspect="1"/>
          </p:cNvPicPr>
          <p:nvPr/>
        </p:nvPicPr>
        <p:blipFill>
          <a:blip r:embed="rId2"/>
          <a:srcRect t="19736" b="28769"/>
          <a:stretch>
            <a:fillRect/>
          </a:stretch>
        </p:blipFill>
        <p:spPr>
          <a:xfrm>
            <a:off x="-1" y="0"/>
            <a:ext cx="8901629" cy="3057181"/>
          </a:xfrm>
          <a:prstGeom prst="rect">
            <a:avLst/>
          </a:prstGeom>
        </p:spPr>
      </p:pic>
      <p:sp>
        <p:nvSpPr>
          <p:cNvPr id="6" name="TextBox 5">
            <a:extLst>
              <a:ext uri="{FF2B5EF4-FFF2-40B4-BE49-F238E27FC236}">
                <a16:creationId xmlns:a16="http://schemas.microsoft.com/office/drawing/2014/main" id="{80A6726E-F4CC-C560-F86A-83EBFD65E162}"/>
              </a:ext>
            </a:extLst>
          </p:cNvPr>
          <p:cNvSpPr txBox="1"/>
          <p:nvPr/>
        </p:nvSpPr>
        <p:spPr>
          <a:xfrm>
            <a:off x="431361" y="3284083"/>
            <a:ext cx="10403653" cy="553998"/>
          </a:xfrm>
          <a:prstGeom prst="rect">
            <a:avLst/>
          </a:prstGeom>
          <a:noFill/>
        </p:spPr>
        <p:txBody>
          <a:bodyPr wrap="square" lIns="0" rtlCol="0">
            <a:spAutoFit/>
          </a:bodyPr>
          <a:lstStyle/>
          <a:p>
            <a:r>
              <a:rPr lang="en-US" sz="3000">
                <a:solidFill>
                  <a:schemeClr val="accent1"/>
                </a:solidFill>
                <a:latin typeface="Fidelity Slab" panose="02060504050501040104" pitchFamily="18" charset="77"/>
              </a:rPr>
              <a:t>Choose what’s right for you and your future.</a:t>
            </a:r>
          </a:p>
        </p:txBody>
      </p:sp>
      <p:sp>
        <p:nvSpPr>
          <p:cNvPr id="9" name="TextBox 8">
            <a:extLst>
              <a:ext uri="{FF2B5EF4-FFF2-40B4-BE49-F238E27FC236}">
                <a16:creationId xmlns:a16="http://schemas.microsoft.com/office/drawing/2014/main" id="{67413A13-9934-A24D-17FB-894CEE9806B1}"/>
              </a:ext>
            </a:extLst>
          </p:cNvPr>
          <p:cNvSpPr txBox="1"/>
          <p:nvPr/>
        </p:nvSpPr>
        <p:spPr>
          <a:xfrm>
            <a:off x="431361" y="5097306"/>
            <a:ext cx="11268552" cy="323165"/>
          </a:xfrm>
          <a:prstGeom prst="rect">
            <a:avLst/>
          </a:prstGeom>
          <a:noFill/>
        </p:spPr>
        <p:txBody>
          <a:bodyPr wrap="square" lIns="0" rtlCol="0">
            <a:spAutoFit/>
          </a:bodyPr>
          <a:lstStyle/>
          <a:p>
            <a:r>
              <a:rPr lang="en-US" sz="1500">
                <a:solidFill>
                  <a:schemeClr val="tx2"/>
                </a:solidFill>
              </a:rPr>
              <a:t>Questions about your plan? Go to </a:t>
            </a:r>
            <a:r>
              <a:rPr lang="en-US" sz="1500" b="1" err="1">
                <a:solidFill>
                  <a:schemeClr val="tx2"/>
                </a:solidFill>
              </a:rPr>
              <a:t>NetBenefits.com</a:t>
            </a:r>
            <a:r>
              <a:rPr lang="en-US" sz="1500">
                <a:solidFill>
                  <a:schemeClr val="tx2"/>
                </a:solidFill>
              </a:rPr>
              <a:t> or talk with a Fidelity representative at </a:t>
            </a:r>
            <a:r>
              <a:rPr lang="en-US" sz="1500">
                <a:solidFill>
                  <a:srgbClr val="FC27E5"/>
                </a:solidFill>
              </a:rPr>
              <a:t>&lt;</a:t>
            </a:r>
            <a:r>
              <a:rPr lang="en-US" sz="1500" b="1">
                <a:solidFill>
                  <a:srgbClr val="FC27E5"/>
                </a:solidFill>
              </a:rPr>
              <a:t>XXX-XXX-XXXX</a:t>
            </a:r>
            <a:r>
              <a:rPr lang="en-US" sz="1500">
                <a:solidFill>
                  <a:srgbClr val="FC27E5"/>
                </a:solidFill>
              </a:rPr>
              <a:t>&gt;</a:t>
            </a:r>
            <a:r>
              <a:rPr lang="en-US" sz="1500" b="1">
                <a:solidFill>
                  <a:schemeClr val="tx2"/>
                </a:solidFill>
              </a:rPr>
              <a:t>.</a:t>
            </a:r>
            <a:endParaRPr lang="en-US" sz="1500">
              <a:solidFill>
                <a:schemeClr val="tx2"/>
              </a:solidFill>
            </a:endParaRPr>
          </a:p>
        </p:txBody>
      </p:sp>
      <p:sp>
        <p:nvSpPr>
          <p:cNvPr id="10" name="TextBox 9">
            <a:extLst>
              <a:ext uri="{FF2B5EF4-FFF2-40B4-BE49-F238E27FC236}">
                <a16:creationId xmlns:a16="http://schemas.microsoft.com/office/drawing/2014/main" id="{73ADD712-95A8-73E2-E5DA-8013397A4970}"/>
              </a:ext>
            </a:extLst>
          </p:cNvPr>
          <p:cNvSpPr txBox="1"/>
          <p:nvPr/>
        </p:nvSpPr>
        <p:spPr>
          <a:xfrm>
            <a:off x="431361" y="3855929"/>
            <a:ext cx="11246518" cy="1292662"/>
          </a:xfrm>
          <a:prstGeom prst="rect">
            <a:avLst/>
          </a:prstGeom>
          <a:noFill/>
        </p:spPr>
        <p:txBody>
          <a:bodyPr wrap="square" lIns="0" tIns="45720" rIns="91440" bIns="45720" rtlCol="0" anchor="t">
            <a:spAutoFit/>
          </a:bodyPr>
          <a:lstStyle/>
          <a:p>
            <a:r>
              <a:rPr lang="en-US" sz="1800" b="1">
                <a:latin typeface="Fidelity Sans"/>
              </a:rPr>
              <a:t>On your break? Make it count and enroll in your </a:t>
            </a:r>
            <a:r>
              <a:rPr lang="en-US" sz="1800" b="1">
                <a:solidFill>
                  <a:srgbClr val="FE31E2"/>
                </a:solidFill>
                <a:latin typeface="Fidelity Sans"/>
              </a:rPr>
              <a:t>&lt;Workplace Savings Plan&gt;</a:t>
            </a:r>
            <a:r>
              <a:rPr lang="en-US" sz="1800" b="1">
                <a:latin typeface="Fidelity Sans"/>
              </a:rPr>
              <a:t>.</a:t>
            </a:r>
            <a:br>
              <a:rPr lang="en-US" sz="1800" b="1">
                <a:latin typeface="Fidelity Sans"/>
              </a:rPr>
            </a:br>
            <a:endParaRPr lang="en-US" sz="600" b="1">
              <a:latin typeface="Fidelity Sans"/>
            </a:endParaRPr>
          </a:p>
          <a:p>
            <a:pPr marL="342900" indent="-342900">
              <a:buFont typeface="Arial" panose="020B0604020202020204" pitchFamily="34" charset="0"/>
              <a:buChar char="•"/>
            </a:pPr>
            <a:r>
              <a:rPr lang="en-US" sz="1800"/>
              <a:t>Text Start to 343-898 </a:t>
            </a:r>
          </a:p>
          <a:p>
            <a:pPr marL="342900" indent="-342900">
              <a:buFont typeface="Arial" panose="020B0604020202020204" pitchFamily="34" charset="0"/>
              <a:buChar char="•"/>
            </a:pPr>
            <a:r>
              <a:rPr lang="en-US" sz="1800"/>
              <a:t>Scan QR code below</a:t>
            </a:r>
          </a:p>
          <a:p>
            <a:pPr marL="342900" indent="-342900">
              <a:buFont typeface="Arial" panose="020B0604020202020204" pitchFamily="34" charset="0"/>
              <a:buChar char="•"/>
            </a:pPr>
            <a:r>
              <a:rPr lang="en-US" sz="1800"/>
              <a:t>Head to NetBenefits.com/Enroll</a:t>
            </a:r>
          </a:p>
        </p:txBody>
      </p:sp>
      <p:sp>
        <p:nvSpPr>
          <p:cNvPr id="16" name="TextBox 15">
            <a:extLst>
              <a:ext uri="{FF2B5EF4-FFF2-40B4-BE49-F238E27FC236}">
                <a16:creationId xmlns:a16="http://schemas.microsoft.com/office/drawing/2014/main" id="{0A741F42-A232-43A6-EABF-8106B23008E3}"/>
              </a:ext>
            </a:extLst>
          </p:cNvPr>
          <p:cNvSpPr txBox="1"/>
          <p:nvPr/>
        </p:nvSpPr>
        <p:spPr>
          <a:xfrm>
            <a:off x="8888413" y="2059237"/>
            <a:ext cx="3303587" cy="707886"/>
          </a:xfrm>
          <a:prstGeom prst="rect">
            <a:avLst/>
          </a:prstGeom>
          <a:noFill/>
        </p:spPr>
        <p:txBody>
          <a:bodyPr wrap="square" lIns="0" tIns="45720" rIns="91440" bIns="45720" rtlCol="0" anchor="t">
            <a:spAutoFit/>
          </a:bodyPr>
          <a:lstStyle/>
          <a:p>
            <a:pPr algn="ctr"/>
            <a:r>
              <a:rPr lang="en-US" sz="2000" b="1">
                <a:solidFill>
                  <a:schemeClr val="bg1"/>
                </a:solidFill>
                <a:latin typeface="Fidelity Sans"/>
              </a:rPr>
              <a:t>Scan here</a:t>
            </a:r>
            <a:r>
              <a:rPr lang="en-US" sz="2000">
                <a:solidFill>
                  <a:schemeClr val="bg1"/>
                </a:solidFill>
              </a:rPr>
              <a:t>.</a:t>
            </a:r>
            <a:br>
              <a:rPr lang="en-US" sz="2000"/>
            </a:br>
            <a:r>
              <a:rPr lang="en-US" sz="2000">
                <a:solidFill>
                  <a:schemeClr val="bg1"/>
                </a:solidFill>
              </a:rPr>
              <a:t>Enroll now.</a:t>
            </a:r>
          </a:p>
        </p:txBody>
      </p:sp>
      <p:pic>
        <p:nvPicPr>
          <p:cNvPr id="17" name="Picture 16" descr="A qr code with a white background&#10;&#10;AI-generated content may be incorrect.">
            <a:extLst>
              <a:ext uri="{FF2B5EF4-FFF2-40B4-BE49-F238E27FC236}">
                <a16:creationId xmlns:a16="http://schemas.microsoft.com/office/drawing/2014/main" id="{98BD7913-BB02-552D-34CD-09E90C0F55A3}"/>
              </a:ext>
            </a:extLst>
          </p:cNvPr>
          <p:cNvPicPr>
            <a:picLocks noChangeAspect="1"/>
          </p:cNvPicPr>
          <p:nvPr/>
        </p:nvPicPr>
        <p:blipFill>
          <a:blip r:embed="rId3"/>
          <a:stretch>
            <a:fillRect/>
          </a:stretch>
        </p:blipFill>
        <p:spPr>
          <a:xfrm>
            <a:off x="9874126" y="565112"/>
            <a:ext cx="1332161" cy="1332161"/>
          </a:xfrm>
          <a:prstGeom prst="rect">
            <a:avLst/>
          </a:prstGeom>
        </p:spPr>
      </p:pic>
      <p:pic>
        <p:nvPicPr>
          <p:cNvPr id="22" name="Graphic 21">
            <a:extLst>
              <a:ext uri="{FF2B5EF4-FFF2-40B4-BE49-F238E27FC236}">
                <a16:creationId xmlns:a16="http://schemas.microsoft.com/office/drawing/2014/main" id="{3D294078-875D-E4BF-277E-02CA897AE9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1361" y="423952"/>
            <a:ext cx="1894218" cy="410915"/>
          </a:xfrm>
          <a:prstGeom prst="rect">
            <a:avLst/>
          </a:prstGeom>
        </p:spPr>
      </p:pic>
      <p:sp>
        <p:nvSpPr>
          <p:cNvPr id="23" name="Rectangle 22">
            <a:extLst>
              <a:ext uri="{FF2B5EF4-FFF2-40B4-BE49-F238E27FC236}">
                <a16:creationId xmlns:a16="http://schemas.microsoft.com/office/drawing/2014/main" id="{E7BED340-239F-9C36-E8F7-C7EAEA1C761E}"/>
              </a:ext>
            </a:extLst>
          </p:cNvPr>
          <p:cNvSpPr/>
          <p:nvPr/>
        </p:nvSpPr>
        <p:spPr>
          <a:xfrm>
            <a:off x="10666894" y="3324679"/>
            <a:ext cx="1143000" cy="1143000"/>
          </a:xfrm>
          <a:prstGeom prst="rect">
            <a:avLst/>
          </a:prstGeom>
          <a:solidFill>
            <a:schemeClr val="bg1"/>
          </a:solidFill>
          <a:ln>
            <a:solidFill>
              <a:srgbClr val="FC27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FC27E5"/>
                </a:solidFill>
              </a:rPr>
              <a:t>Client logo 1.2”’x1.25”</a:t>
            </a:r>
          </a:p>
        </p:txBody>
      </p:sp>
      <p:sp>
        <p:nvSpPr>
          <p:cNvPr id="26" name="TextBox 25">
            <a:extLst>
              <a:ext uri="{FF2B5EF4-FFF2-40B4-BE49-F238E27FC236}">
                <a16:creationId xmlns:a16="http://schemas.microsoft.com/office/drawing/2014/main" id="{3C336F8C-BA69-5BB7-CFDE-2F0A8F2AE27C}"/>
              </a:ext>
            </a:extLst>
          </p:cNvPr>
          <p:cNvSpPr txBox="1"/>
          <p:nvPr/>
        </p:nvSpPr>
        <p:spPr>
          <a:xfrm>
            <a:off x="431361" y="5731907"/>
            <a:ext cx="11296650" cy="954107"/>
          </a:xfrm>
          <a:prstGeom prst="rect">
            <a:avLst/>
          </a:prstGeom>
          <a:noFill/>
        </p:spPr>
        <p:txBody>
          <a:bodyPr wrap="square" lIns="91440" tIns="45720" rIns="91440" bIns="45720" anchor="t">
            <a:spAutoFit/>
          </a:bodyPr>
          <a:lstStyle/>
          <a:p>
            <a:pPr>
              <a:buNone/>
            </a:pPr>
            <a:r>
              <a:rPr lang="en-US" sz="1100">
                <a:solidFill>
                  <a:srgbClr val="000000"/>
                </a:solidFill>
                <a:effectLst/>
                <a:latin typeface="Fidelity Sans 2"/>
              </a:rPr>
              <a:t>Investing involves risk, including the risk of loss.</a:t>
            </a:r>
          </a:p>
          <a:p>
            <a:pPr>
              <a:buNone/>
            </a:pPr>
            <a:r>
              <a:rPr lang="en-US" sz="900">
                <a:solidFill>
                  <a:srgbClr val="FC27E5"/>
                </a:solidFill>
                <a:effectLst/>
                <a:latin typeface="Fidelity Sans 2"/>
              </a:rPr>
              <a:t>&lt;The Plan is intended to be a participant-directed plan as described in Section 404(c) of ERISA, which means that fiduciaries of the Plan are ordinarily relieved of liability for any losses that are the direct and necessary result of investment instructions given by a participant or beneficiary.&gt;</a:t>
            </a:r>
          </a:p>
          <a:p>
            <a:pPr>
              <a:buNone/>
            </a:pPr>
            <a:r>
              <a:rPr lang="en-US" sz="900">
                <a:solidFill>
                  <a:srgbClr val="000000"/>
                </a:solidFill>
                <a:effectLst/>
                <a:latin typeface="Fidelity Sans 2"/>
              </a:rPr>
              <a:t>Message and data rates may apply. Get details at Digital.FidelityInvestments.com/</a:t>
            </a:r>
            <a:r>
              <a:rPr lang="en-US" sz="900" err="1">
                <a:solidFill>
                  <a:srgbClr val="000000"/>
                </a:solidFill>
                <a:effectLst/>
                <a:latin typeface="Fidelity Sans 2"/>
              </a:rPr>
              <a:t>smsee</a:t>
            </a:r>
            <a:r>
              <a:rPr lang="en-US" sz="900">
                <a:solidFill>
                  <a:srgbClr val="000000"/>
                </a:solidFill>
                <a:effectLst/>
                <a:latin typeface="Fidelity Sans 2"/>
              </a:rPr>
              <a:t>.</a:t>
            </a:r>
          </a:p>
          <a:p>
            <a:pPr>
              <a:buNone/>
            </a:pPr>
            <a:r>
              <a:rPr lang="en-US" sz="900">
                <a:solidFill>
                  <a:srgbClr val="000000"/>
                </a:solidFill>
                <a:effectLst/>
                <a:latin typeface="Fidelity Sans 2"/>
              </a:rPr>
              <a:t>Fidelity Brokerage Services LLC, Member NYSE, SIPC, 900 Salem Street, Smithfield, RI 02917 </a:t>
            </a:r>
          </a:p>
          <a:p>
            <a:r>
              <a:rPr lang="en-US" sz="900">
                <a:solidFill>
                  <a:srgbClr val="000000"/>
                </a:solidFill>
                <a:effectLst/>
                <a:latin typeface="Fidelity Sans 2"/>
              </a:rPr>
              <a:t>© 2025 FMR LLC. All rights reserved. </a:t>
            </a:r>
            <a:r>
              <a:rPr lang="en-US" sz="900">
                <a:solidFill>
                  <a:srgbClr val="000000"/>
                </a:solidFill>
                <a:latin typeface="Fidelity Sans 2"/>
              </a:rPr>
              <a:t>1211529.1.1</a:t>
            </a:r>
            <a:endParaRPr lang="en-US" sz="900">
              <a:solidFill>
                <a:srgbClr val="000000"/>
              </a:solidFill>
              <a:effectLst/>
              <a:latin typeface="Fidelity Sans 2"/>
            </a:endParaRPr>
          </a:p>
        </p:txBody>
      </p:sp>
    </p:spTree>
    <p:extLst>
      <p:ext uri="{BB962C8B-B14F-4D97-AF65-F5344CB8AC3E}">
        <p14:creationId xmlns:p14="http://schemas.microsoft.com/office/powerpoint/2010/main" val="2081506262"/>
      </p:ext>
    </p:extLst>
  </p:cSld>
  <p:clrMapOvr>
    <a:masterClrMapping/>
  </p:clrMapOvr>
</p:sld>
</file>

<file path=ppt/theme/theme1.xml><?xml version="1.0" encoding="utf-8"?>
<a:theme xmlns:a="http://schemas.openxmlformats.org/drawingml/2006/main" name="Fidelity 2025">
  <a:themeElements>
    <a:clrScheme name="Fidelity Palette 20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4">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tlCol="0">
        <a:spAutoFit/>
      </a:bodyPr>
      <a:lstStyle>
        <a:defPPr algn="l">
          <a:defRPr sz="1600" dirty="0" err="1" smtClean="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Fidelity 2025" id="{36CAE60D-FC50-4A4A-B9EA-D1AA5F8D486E}" vid="{B2B3B535-5042-3A47-8B9A-318D3E2FDA5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c751b0d-249b-48f2-9891-a922dbe52373">
      <Terms xmlns="http://schemas.microsoft.com/office/infopath/2007/PartnerControls"/>
    </lcf76f155ced4ddcb4097134ff3c332f>
    <TaxCatchAll xmlns="ed809a10-8c4b-4e8b-9b2b-8bac9d0a8a7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5EC1BF5821EA4C8D99B765B49441C0" ma:contentTypeVersion="13" ma:contentTypeDescription="Create a new document." ma:contentTypeScope="" ma:versionID="3f3712cf3f42ec4811b1426177f5086d">
  <xsd:schema xmlns:xsd="http://www.w3.org/2001/XMLSchema" xmlns:xs="http://www.w3.org/2001/XMLSchema" xmlns:p="http://schemas.microsoft.com/office/2006/metadata/properties" xmlns:ns2="8c751b0d-249b-48f2-9891-a922dbe52373" xmlns:ns3="ed809a10-8c4b-4e8b-9b2b-8bac9d0a8a75" targetNamespace="http://schemas.microsoft.com/office/2006/metadata/properties" ma:root="true" ma:fieldsID="ed68307f05e150b4f7add7b44f6bc35d" ns2:_="" ns3:_="">
    <xsd:import namespace="8c751b0d-249b-48f2-9891-a922dbe52373"/>
    <xsd:import namespace="ed809a10-8c4b-4e8b-9b2b-8bac9d0a8a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51b0d-249b-48f2-9891-a922dbe52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809a10-8c4b-4e8b-9b2b-8bac9d0a8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c01fc3-c996-4317-a900-5dfe259c9498}" ma:internalName="TaxCatchAll" ma:showField="CatchAllData" ma:web="ed809a10-8c4b-4e8b-9b2b-8bac9d0a8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C672CA-FAF0-409B-ACB0-C5A7953E5725}">
  <ds:schemaRefs>
    <ds:schemaRef ds:uri="8c751b0d-249b-48f2-9891-a922dbe52373"/>
    <ds:schemaRef ds:uri="b7be08ab-c93e-4556-955f-d3bcb201bd8a"/>
    <ds:schemaRef ds:uri="bb710bbc-cf75-473e-8af0-c01bb49e9454"/>
    <ds:schemaRef ds:uri="ed809a10-8c4b-4e8b-9b2b-8bac9d0a8a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CE08316-74BE-4063-A78B-7E2BFA9439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751b0d-249b-48f2-9891-a922dbe52373"/>
    <ds:schemaRef ds:uri="ed809a10-8c4b-4e8b-9b2b-8bac9d0a8a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662CF5-D7B8-4598-90A7-A25FEC6DC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Fidelity 2025</Template>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Fidelity 2025</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Hall, Elizabeth (MKC)</dc:creator>
  <cp:revision>8</cp:revision>
  <dcterms:created xsi:type="dcterms:W3CDTF">2025-06-23T12:34:23Z</dcterms:created>
  <dcterms:modified xsi:type="dcterms:W3CDTF">2025-12-04T18:33:55Z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0bfef16-7ca2-4aa8-a473-c29b933ea88f_Enabled">
    <vt:lpwstr>true</vt:lpwstr>
  </property>
  <property fmtid="{D5CDD505-2E9C-101B-9397-08002B2CF9AE}" pid="3" name="MSIP_Label_90bfef16-7ca2-4aa8-a473-c29b933ea88f_SetDate">
    <vt:lpwstr>2025-06-23T13:34:00Z</vt:lpwstr>
  </property>
  <property fmtid="{D5CDD505-2E9C-101B-9397-08002B2CF9AE}" pid="4" name="MSIP_Label_90bfef16-7ca2-4aa8-a473-c29b933ea88f_Method">
    <vt:lpwstr>Privileged</vt:lpwstr>
  </property>
  <property fmtid="{D5CDD505-2E9C-101B-9397-08002B2CF9AE}" pid="5" name="MSIP_Label_90bfef16-7ca2-4aa8-a473-c29b933ea88f_Name">
    <vt:lpwstr>Fidelity Internal - No footer</vt:lpwstr>
  </property>
  <property fmtid="{D5CDD505-2E9C-101B-9397-08002B2CF9AE}" pid="6" name="MSIP_Label_90bfef16-7ca2-4aa8-a473-c29b933ea88f_SiteId">
    <vt:lpwstr>7521acbc-a68c-41e5-a975-1cf83066dd19</vt:lpwstr>
  </property>
  <property fmtid="{D5CDD505-2E9C-101B-9397-08002B2CF9AE}" pid="7" name="MSIP_Label_90bfef16-7ca2-4aa8-a473-c29b933ea88f_ActionId">
    <vt:lpwstr>81e633c8-e77c-442d-8268-abb62d8720f3</vt:lpwstr>
  </property>
  <property fmtid="{D5CDD505-2E9C-101B-9397-08002B2CF9AE}" pid="8" name="MSIP_Label_90bfef16-7ca2-4aa8-a473-c29b933ea88f_ContentBits">
    <vt:lpwstr>0</vt:lpwstr>
  </property>
  <property fmtid="{D5CDD505-2E9C-101B-9397-08002B2CF9AE}" pid="9" name="MSIP_Label_90bfef16-7ca2-4aa8-a473-c29b933ea88f_Tag">
    <vt:lpwstr>50, 0, 1, 1</vt:lpwstr>
  </property>
  <property fmtid="{D5CDD505-2E9C-101B-9397-08002B2CF9AE}" pid="10" name="ContentTypeId">
    <vt:lpwstr>0x010100295EC1BF5821EA4C8D99B765B49441C0</vt:lpwstr>
  </property>
  <property fmtid="{D5CDD505-2E9C-101B-9397-08002B2CF9AE}" pid="11" name="MediaServiceImageTags">
    <vt:lpwstr/>
  </property>
</Properties>
</file>