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60" r:id="rId5"/>
  </p:sldIdLst>
  <p:sldSz cx="12192000" cy="6858000"/>
  <p:notesSz cx="6858000" cy="9144000"/>
  <p:defaultTextStyle>
    <a:defPPr>
      <a:defRPr lang="en-US"/>
    </a:defPPr>
    <a:lvl1pPr marL="0" algn="l" defTabSz="806754" rtl="0" eaLnBrk="1" latinLnBrk="0" hangingPunct="1">
      <a:defRPr sz="1588" kern="1200">
        <a:solidFill>
          <a:schemeClr val="tx1"/>
        </a:solidFill>
        <a:latin typeface="+mn-lt"/>
        <a:ea typeface="+mn-ea"/>
        <a:cs typeface="+mn-cs"/>
      </a:defRPr>
    </a:lvl1pPr>
    <a:lvl2pPr marL="403378" algn="l" defTabSz="806754" rtl="0" eaLnBrk="1" latinLnBrk="0" hangingPunct="1">
      <a:defRPr sz="1588" kern="1200">
        <a:solidFill>
          <a:schemeClr val="tx1"/>
        </a:solidFill>
        <a:latin typeface="+mn-lt"/>
        <a:ea typeface="+mn-ea"/>
        <a:cs typeface="+mn-cs"/>
      </a:defRPr>
    </a:lvl2pPr>
    <a:lvl3pPr marL="806754" algn="l" defTabSz="806754" rtl="0" eaLnBrk="1" latinLnBrk="0" hangingPunct="1">
      <a:defRPr sz="1588" kern="1200">
        <a:solidFill>
          <a:schemeClr val="tx1"/>
        </a:solidFill>
        <a:latin typeface="+mn-lt"/>
        <a:ea typeface="+mn-ea"/>
        <a:cs typeface="+mn-cs"/>
      </a:defRPr>
    </a:lvl3pPr>
    <a:lvl4pPr marL="1210132" algn="l" defTabSz="806754" rtl="0" eaLnBrk="1" latinLnBrk="0" hangingPunct="1">
      <a:defRPr sz="1588" kern="1200">
        <a:solidFill>
          <a:schemeClr val="tx1"/>
        </a:solidFill>
        <a:latin typeface="+mn-lt"/>
        <a:ea typeface="+mn-ea"/>
        <a:cs typeface="+mn-cs"/>
      </a:defRPr>
    </a:lvl4pPr>
    <a:lvl5pPr marL="1613510" algn="l" defTabSz="806754" rtl="0" eaLnBrk="1" latinLnBrk="0" hangingPunct="1">
      <a:defRPr sz="1588" kern="1200">
        <a:solidFill>
          <a:schemeClr val="tx1"/>
        </a:solidFill>
        <a:latin typeface="+mn-lt"/>
        <a:ea typeface="+mn-ea"/>
        <a:cs typeface="+mn-cs"/>
      </a:defRPr>
    </a:lvl5pPr>
    <a:lvl6pPr marL="2016888" algn="l" defTabSz="806754" rtl="0" eaLnBrk="1" latinLnBrk="0" hangingPunct="1">
      <a:defRPr sz="1588" kern="1200">
        <a:solidFill>
          <a:schemeClr val="tx1"/>
        </a:solidFill>
        <a:latin typeface="+mn-lt"/>
        <a:ea typeface="+mn-ea"/>
        <a:cs typeface="+mn-cs"/>
      </a:defRPr>
    </a:lvl6pPr>
    <a:lvl7pPr marL="2420265" algn="l" defTabSz="806754" rtl="0" eaLnBrk="1" latinLnBrk="0" hangingPunct="1">
      <a:defRPr sz="1588" kern="1200">
        <a:solidFill>
          <a:schemeClr val="tx1"/>
        </a:solidFill>
        <a:latin typeface="+mn-lt"/>
        <a:ea typeface="+mn-ea"/>
        <a:cs typeface="+mn-cs"/>
      </a:defRPr>
    </a:lvl7pPr>
    <a:lvl8pPr marL="2823643" algn="l" defTabSz="806754" rtl="0" eaLnBrk="1" latinLnBrk="0" hangingPunct="1">
      <a:defRPr sz="1588" kern="1200">
        <a:solidFill>
          <a:schemeClr val="tx1"/>
        </a:solidFill>
        <a:latin typeface="+mn-lt"/>
        <a:ea typeface="+mn-ea"/>
        <a:cs typeface="+mn-cs"/>
      </a:defRPr>
    </a:lvl8pPr>
    <a:lvl9pPr marL="3227019" algn="l" defTabSz="806754" rtl="0" eaLnBrk="1" latinLnBrk="0" hangingPunct="1">
      <a:defRPr sz="158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31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4B07E5-76F0-7293-83E2-4D391E9FAAF7}" v="217" dt="2025-07-10T20:44:50.3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group of people sitting on a dock looking at the sunset&#10;&#10;Description automatically generated">
            <a:extLst>
              <a:ext uri="{FF2B5EF4-FFF2-40B4-BE49-F238E27FC236}">
                <a16:creationId xmlns:a16="http://schemas.microsoft.com/office/drawing/2014/main" id="{5FC19AD2-603D-2032-BD54-4AF800A4DDC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35433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C6DADA4-4A98-1578-7229-A850B2BED8EF}"/>
              </a:ext>
            </a:extLst>
          </p:cNvPr>
          <p:cNvSpPr/>
          <p:nvPr/>
        </p:nvSpPr>
        <p:spPr>
          <a:xfrm rot="5400000">
            <a:off x="4438650" y="-895350"/>
            <a:ext cx="3314700" cy="12192000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+mn-lt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ECF4C37-E354-15B1-62F9-01BDD2CDA6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88749" y="5940777"/>
            <a:ext cx="1857164" cy="45461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F7D067B-2BBE-08A4-5B0C-B168C8418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113" y="4150800"/>
            <a:ext cx="9928800" cy="59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lang="en-US" sz="4000" dirty="0">
                <a:solidFill>
                  <a:srgbClr val="368727"/>
                </a:solidFill>
                <a:latin typeface="+mj-lt"/>
                <a:ea typeface="Roboto Slab Light" pitchFamily="2" charset="0"/>
              </a:defRPr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364F5D78-9460-0ACB-5E61-3EB06ECB19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113" y="4889190"/>
            <a:ext cx="9928800" cy="5897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z="2000" dirty="0">
                <a:solidFill>
                  <a:srgbClr val="403F3E"/>
                </a:solidFill>
                <a:latin typeface="Fidelity Sans 2" panose="020B0504050501040104" pitchFamily="34" charset="0"/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40D209-FA07-6234-13D7-FCAAECCC5A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9263" y="5594400"/>
            <a:ext cx="3862800" cy="259200"/>
          </a:xfrm>
        </p:spPr>
        <p:txBody>
          <a:bodyPr tIns="0" rIns="0" bIns="0" anchor="ctr">
            <a:noAutofit/>
          </a:bodyPr>
          <a:lstStyle>
            <a:lvl1pPr>
              <a:defRPr sz="1200">
                <a:latin typeface="Fidelity Sans 2 Light" panose="020B0404050501040104" pitchFamily="34" charset="0"/>
              </a:defRPr>
            </a:lvl1pPr>
          </a:lstStyle>
          <a:p>
            <a:pPr lvl="0"/>
            <a:r>
              <a:rPr lang="en-US"/>
              <a:t>Presented By: First name Last name | Month XX, XXXX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894E21-5C6D-AEC6-C5EF-F33AB545BC0D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94BD6772-7439-D245-9776-6B44096AF7A2}" type="datetimeFigureOut">
              <a:rPr lang="en-US" smtClean="0"/>
              <a:t>12/04/2025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6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6DADA4-4A98-1578-7229-A850B2BED8EF}"/>
              </a:ext>
            </a:extLst>
          </p:cNvPr>
          <p:cNvSpPr/>
          <p:nvPr/>
        </p:nvSpPr>
        <p:spPr>
          <a:xfrm rot="5400000">
            <a:off x="4438650" y="-895350"/>
            <a:ext cx="3314700" cy="12192000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+mn-lt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ECF4C37-E354-15B1-62F9-01BDD2CDA6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88749" y="5940777"/>
            <a:ext cx="1857164" cy="45461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F7D067B-2BBE-08A4-5B0C-B168C8418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263" y="4150800"/>
            <a:ext cx="9928800" cy="59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lang="en-US" sz="4000" dirty="0">
                <a:solidFill>
                  <a:srgbClr val="368727"/>
                </a:solidFill>
                <a:latin typeface="+mj-lt"/>
                <a:ea typeface="Roboto Slab Light" pitchFamily="2" charset="0"/>
              </a:defRPr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364F5D78-9460-0ACB-5E61-3EB06ECB19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263" y="4889190"/>
            <a:ext cx="9928800" cy="5897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z="2000" dirty="0">
                <a:solidFill>
                  <a:srgbClr val="403F3E"/>
                </a:solidFill>
                <a:latin typeface="Fidelity Sans 2" panose="020B0504050501040104" pitchFamily="34" charset="0"/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40D209-FA07-6234-13D7-FCAAECCC5A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9263" y="5594400"/>
            <a:ext cx="3862800" cy="259200"/>
          </a:xfrm>
        </p:spPr>
        <p:txBody>
          <a:bodyPr tIns="0" rIns="0" bIns="0" anchor="ctr">
            <a:noAutofit/>
          </a:bodyPr>
          <a:lstStyle>
            <a:lvl1pPr>
              <a:defRPr sz="1200">
                <a:latin typeface="Fidelity Sans 2 Light" panose="020B0404050501040104" pitchFamily="34" charset="0"/>
              </a:defRPr>
            </a:lvl1pPr>
          </a:lstStyle>
          <a:p>
            <a:pPr lvl="0"/>
            <a:r>
              <a:rPr lang="en-US"/>
              <a:t>Prepared for ABC Company | Month XX, XXXX</a:t>
            </a:r>
          </a:p>
        </p:txBody>
      </p:sp>
      <p:pic>
        <p:nvPicPr>
          <p:cNvPr id="3" name="Picture 2" descr="A person sitting at a table with her feet on the table&#10;&#10;Description automatically generated">
            <a:extLst>
              <a:ext uri="{FF2B5EF4-FFF2-40B4-BE49-F238E27FC236}">
                <a16:creationId xmlns:a16="http://schemas.microsoft.com/office/drawing/2014/main" id="{CE63EB53-ECAB-3D8D-863C-9EB54C82A3C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3549375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4BF46B-76B4-1348-4ABA-775C28E4AC3D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94BD6772-7439-D245-9776-6B44096AF7A2}" type="datetimeFigureOut">
              <a:rPr lang="en-US" smtClean="0"/>
              <a:t>12/04/2025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79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7342E24-E4AD-57A2-7F67-E4754EAD649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CA" sz="1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130751-9028-C054-0297-BAA063FA4FA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6222" y="0"/>
            <a:ext cx="5285777" cy="6858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B398A9D9-B2E7-2A1F-E6ED-612A1D064E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86400" y="5937257"/>
            <a:ext cx="1857164" cy="45461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F7D067B-2BBE-08A4-5B0C-B168C84187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9263" y="2280041"/>
            <a:ext cx="5581650" cy="4328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lang="en-US" sz="4000" dirty="0">
                <a:latin typeface="Fidelity Slab Light" pitchFamily="2" charset="77"/>
                <a:ea typeface="Roboto Slab Light" pitchFamily="2" charset="0"/>
                <a:cs typeface="Calibri" panose="020F0502020204030204" pitchFamily="34" charset="0"/>
              </a:defRPr>
            </a:lvl1pPr>
          </a:lstStyle>
          <a:p>
            <a:pPr>
              <a:lnSpc>
                <a:spcPct val="70000"/>
              </a:lnSpc>
            </a:pPr>
            <a:r>
              <a:rPr lang="en-US"/>
              <a:t>Divider headline</a:t>
            </a:r>
            <a:endParaRPr lang="en-US" sz="4000">
              <a:solidFill>
                <a:schemeClr val="accent1"/>
              </a:solidFill>
              <a:latin typeface="Fidelity Slab Light" pitchFamily="2" charset="77"/>
              <a:ea typeface="Roboto Slab Light" pitchFamily="2" charset="0"/>
            </a:endParaRP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364F5D78-9460-0ACB-5E61-3EB06ECB19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9263" y="2843586"/>
            <a:ext cx="5581650" cy="120444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1800" dirty="0">
                <a:solidFill>
                  <a:srgbClr val="403F3E"/>
                </a:solidFill>
                <a:latin typeface="Fidelity Sans 2" panose="020B0504050501040104" pitchFamily="34" charset="0"/>
                <a:cs typeface="Calibri" panose="020F0502020204030204" pitchFamily="34" charset="0"/>
              </a:defRPr>
            </a:lvl1pPr>
          </a:lstStyle>
          <a:p>
            <a:pPr lvl="0" defTabSz="806846">
              <a:lnSpc>
                <a:spcPct val="100000"/>
              </a:lnSpc>
              <a:spcBef>
                <a:spcPct val="0"/>
              </a:spcBef>
            </a:pPr>
            <a:r>
              <a:rPr lang="en-US"/>
              <a:t>A subhead that supports the headline can be</a:t>
            </a:r>
            <a:br>
              <a:rPr lang="en-US"/>
            </a:br>
            <a:r>
              <a:rPr lang="en-US"/>
              <a:t>two lines as well but not more.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8A3494-4159-0A96-B24C-FCD5239C1D8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BD6772-7439-D245-9776-6B44096AF7A2}" type="datetimeFigureOut">
              <a:rPr lang="en-US" smtClean="0"/>
              <a:t>12/04/2025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A13F71-DBC2-992C-E4CD-FD3232390D9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04411E6-AAE3-694E-9C7E-875C03D91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55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Divid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7342E24-E4AD-57A2-7F67-E4754EAD649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CA" sz="140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398A9D9-B2E7-2A1F-E6ED-612A1D064E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73749" y="5937257"/>
            <a:ext cx="1857164" cy="45461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F7D067B-2BBE-08A4-5B0C-B168C84187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9263" y="2757694"/>
            <a:ext cx="5581650" cy="12311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4400" dirty="0">
                <a:solidFill>
                  <a:srgbClr val="368727"/>
                </a:solidFill>
                <a:latin typeface="+mj-lt"/>
                <a:ea typeface="Roboto Slab Light" pitchFamily="2" charset="0"/>
              </a:defRPr>
            </a:lvl1pPr>
          </a:lstStyle>
          <a:p>
            <a:pPr marL="0" lvl="0"/>
            <a:r>
              <a:rPr lang="en-US" sz="4000">
                <a:solidFill>
                  <a:srgbClr val="368727"/>
                </a:solidFill>
                <a:latin typeface="Fidelity Slab Light" pitchFamily="2" charset="77"/>
                <a:ea typeface="Roboto Slab Light" pitchFamily="2" charset="0"/>
              </a:rPr>
              <a:t>Product Additional Name/Headline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364F5D78-9460-0ACB-5E61-3EB06ECB19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9263" y="4204800"/>
            <a:ext cx="5581650" cy="59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1600" dirty="0">
                <a:solidFill>
                  <a:srgbClr val="403F3E"/>
                </a:solidFill>
                <a:latin typeface="Fidelity Sans 2" panose="020B0504050501040104" pitchFamily="34" charset="0"/>
                <a:cs typeface="Calibri" panose="020F0502020204030204" pitchFamily="34" charset="0"/>
              </a:defRPr>
            </a:lvl1pPr>
          </a:lstStyle>
          <a:p>
            <a:pPr lvl="0" defTabSz="806846">
              <a:lnSpc>
                <a:spcPct val="100000"/>
              </a:lnSpc>
              <a:spcBef>
                <a:spcPct val="0"/>
              </a:spcBef>
            </a:pPr>
            <a:r>
              <a:rPr lang="en-US"/>
              <a:t>A subhead that supports the headline can be</a:t>
            </a:r>
            <a:br>
              <a:rPr lang="en-US"/>
            </a:br>
            <a:r>
              <a:rPr lang="en-US"/>
              <a:t>two lines as well but not more.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B3649BF-5081-4261-66A4-0565F2A6BE5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9263" y="295200"/>
            <a:ext cx="3996000" cy="370800"/>
          </a:xfrm>
        </p:spPr>
        <p:txBody>
          <a:bodyPr tIns="0" rIns="0" bIns="0" anchor="ctr">
            <a:normAutofit/>
          </a:bodyPr>
          <a:lstStyle>
            <a:lvl1pPr>
              <a:defRPr sz="1200">
                <a:latin typeface="Fidelity Sans 2 Light" panose="020B0404050501040104" pitchFamily="34" charset="0"/>
              </a:defRPr>
            </a:lvl1pPr>
          </a:lstStyle>
          <a:p>
            <a:pPr lvl="0"/>
            <a:r>
              <a:rPr lang="en-US"/>
              <a:t>Presented By: First name Last name | Month XX, XXXX</a:t>
            </a:r>
          </a:p>
        </p:txBody>
      </p:sp>
      <p:pic>
        <p:nvPicPr>
          <p:cNvPr id="15" name="Picture 14" descr="A person in a pharmacy looking at a product&#10;&#10;Description automatically generated">
            <a:extLst>
              <a:ext uri="{FF2B5EF4-FFF2-40B4-BE49-F238E27FC236}">
                <a16:creationId xmlns:a16="http://schemas.microsoft.com/office/drawing/2014/main" id="{478CB557-CD50-DD40-611B-9AC61CFF1F3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6222" y="1"/>
            <a:ext cx="5285777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E9DD7B-4632-B0DF-42FD-DEA3EF889C7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BD6772-7439-D245-9776-6B44096AF7A2}" type="datetimeFigureOut">
              <a:rPr lang="en-US" smtClean="0"/>
              <a:t>12/04/2025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60C78BE-38B5-6CA8-0ADD-2E023742EF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9262" y="2223432"/>
            <a:ext cx="3035808" cy="429768"/>
          </a:xfrm>
        </p:spPr>
        <p:txBody>
          <a:bodyPr>
            <a:noAutofit/>
          </a:bodyPr>
          <a:lstStyle>
            <a:lvl1pPr>
              <a:defRPr lang="en-US" sz="1600" b="0" i="0" kern="1200" dirty="0">
                <a:solidFill>
                  <a:srgbClr val="403F3E"/>
                </a:solidFill>
                <a:latin typeface="Fidelity Sans 2" panose="020B0504050501040104" pitchFamily="34" charset="0"/>
                <a:ea typeface="+mn-ea"/>
                <a:cs typeface="Calibri" panose="020F050202020403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806846" rtl="0" eaLnBrk="1" latinLnBrk="0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/>
              <a:t>Product Segment/Market/Name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6C0D1CE-5E8A-9B98-F6B3-C606AC6A1688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804411E6-AAE3-694E-9C7E-875C03D91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34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WHT Headline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433150-3C0F-6C87-07CA-34B1CDC2E892}"/>
              </a:ext>
            </a:extLst>
          </p:cNvPr>
          <p:cNvSpPr/>
          <p:nvPr/>
        </p:nvSpPr>
        <p:spPr>
          <a:xfrm rot="10800000">
            <a:off x="0" y="1520824"/>
            <a:ext cx="12192000" cy="4667600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i="0">
              <a:latin typeface="Fidelity Sans 2" panose="020B0504050501040104" pitchFamily="34" charset="0"/>
            </a:endParaRP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DB3058B-1F70-0D9E-0103-A2FD4871E2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914400"/>
            <a:ext cx="11295529" cy="581983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+mn-lt"/>
              </a:defRPr>
            </a:lvl1pPr>
            <a:lvl2pPr marL="457199" indent="0">
              <a:buNone/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1" name="Date Placeholder 30">
            <a:extLst>
              <a:ext uri="{FF2B5EF4-FFF2-40B4-BE49-F238E27FC236}">
                <a16:creationId xmlns:a16="http://schemas.microsoft.com/office/drawing/2014/main" id="{C2129C9B-6188-03E0-53FE-4ABC4F06360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4BD6772-7439-D245-9776-6B44096AF7A2}" type="datetimeFigureOut">
              <a:rPr lang="en-US" smtClean="0"/>
              <a:t>12/04/2025</a:t>
            </a:fld>
            <a:endParaRPr lang="en-US"/>
          </a:p>
        </p:txBody>
      </p:sp>
      <p:sp>
        <p:nvSpPr>
          <p:cNvPr id="32" name="Footer Placeholder 31">
            <a:extLst>
              <a:ext uri="{FF2B5EF4-FFF2-40B4-BE49-F238E27FC236}">
                <a16:creationId xmlns:a16="http://schemas.microsoft.com/office/drawing/2014/main" id="{4F206AAB-BE36-0868-281C-68DB22F6064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3" name="Slide Number Placeholder 32">
            <a:extLst>
              <a:ext uri="{FF2B5EF4-FFF2-40B4-BE49-F238E27FC236}">
                <a16:creationId xmlns:a16="http://schemas.microsoft.com/office/drawing/2014/main" id="{27192DFD-B97F-405C-32F3-BE5C89C3B6F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04411E6-AAE3-694E-9C7E-875C03D914C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340CF446-FDD1-2B4E-185D-E1F39FCD1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ts val="2293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374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Full M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433150-3C0F-6C87-07CA-34B1CDC2E892}"/>
              </a:ext>
            </a:extLst>
          </p:cNvPr>
          <p:cNvSpPr/>
          <p:nvPr/>
        </p:nvSpPr>
        <p:spPr>
          <a:xfrm rot="10800000">
            <a:off x="0" y="0"/>
            <a:ext cx="12192000" cy="6857999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i="0">
              <a:latin typeface="Fidelity Sans 2" panose="020B0504050501040104" pitchFamily="34" charset="0"/>
            </a:endParaRP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64266CD3-C320-146C-06F7-FFBD397B3A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914400"/>
            <a:ext cx="11295529" cy="5832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defRPr lang="en-US"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88672178-6FFB-4B89-8421-265E6F7D400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4BD6772-7439-D245-9776-6B44096AF7A2}" type="datetimeFigureOut">
              <a:rPr lang="en-US" smtClean="0"/>
              <a:t>12/04/2025</a:t>
            </a:fld>
            <a:endParaRPr lang="en-US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EAE5F4D2-EF2A-24F1-7F74-E8061A42017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3FB2DBB9-00EF-5F63-6CA8-562705CC569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04411E6-AAE3-694E-9C7E-875C03D914C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0E19D74-7250-396E-A9AF-2CB2584B9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ts val="2293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0216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Full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56BC43B7-F01C-5A41-B80D-689F02A230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914400"/>
            <a:ext cx="11295529" cy="5832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lnSpc>
                <a:spcPct val="90000"/>
              </a:lnSpc>
              <a:defRPr lang="en-US"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Date Placeholder 21">
            <a:extLst>
              <a:ext uri="{FF2B5EF4-FFF2-40B4-BE49-F238E27FC236}">
                <a16:creationId xmlns:a16="http://schemas.microsoft.com/office/drawing/2014/main" id="{06342E6A-B2B0-5439-41A7-755E53465E8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4BD6772-7439-D245-9776-6B44096AF7A2}" type="datetimeFigureOut">
              <a:rPr lang="en-US" smtClean="0"/>
              <a:t>12/04/2025</a:t>
            </a:fld>
            <a:endParaRPr lang="en-US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2A8BFA5E-33FB-FF87-2222-7B23AE43C2A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0930A36B-FF8D-7788-3916-F8DF5C80D02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04411E6-AAE3-694E-9C7E-875C03D914C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EB4059E-0822-6DB7-5E9B-458B1DBC7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ts val="2293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7114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WHT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8C8F072-E39E-F873-06F0-4FCF6006AACC}"/>
              </a:ext>
            </a:extLst>
          </p:cNvPr>
          <p:cNvSpPr/>
          <p:nvPr/>
        </p:nvSpPr>
        <p:spPr>
          <a:xfrm rot="10800000">
            <a:off x="0" y="1520825"/>
            <a:ext cx="12192000" cy="5337174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i="0">
              <a:latin typeface="Fidelity Sans 2" panose="020B0504050501040104" pitchFamily="34" charset="0"/>
            </a:endParaRPr>
          </a:p>
        </p:txBody>
      </p:sp>
      <p:sp>
        <p:nvSpPr>
          <p:cNvPr id="8" name="Rounded Rectangle 7">
            <a:hlinkClick r:id="" action="ppaction://noaction"/>
            <a:extLst>
              <a:ext uri="{FF2B5EF4-FFF2-40B4-BE49-F238E27FC236}">
                <a16:creationId xmlns:a16="http://schemas.microsoft.com/office/drawing/2014/main" id="{8BB67684-8B65-8D42-153E-010255E6490F}"/>
              </a:ext>
            </a:extLst>
          </p:cNvPr>
          <p:cNvSpPr/>
          <p:nvPr/>
        </p:nvSpPr>
        <p:spPr>
          <a:xfrm rot="10800000">
            <a:off x="191849" y="-32339"/>
            <a:ext cx="2035789" cy="588146"/>
          </a:xfrm>
          <a:prstGeom prst="roundRect">
            <a:avLst>
              <a:gd name="adj" fmla="val 0"/>
            </a:avLst>
          </a:prstGeom>
          <a:solidFill>
            <a:schemeClr val="accent5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i="0">
              <a:latin typeface="Fidelity Sans 2" panose="020B0504050501040104" pitchFamily="34" charset="0"/>
            </a:endParaRP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D5CD7C14-CA60-9155-6A8A-2B8897DE44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0" y="914400"/>
            <a:ext cx="11295529" cy="5832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defRPr lang="en-US"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2E07070-F68C-5FAE-2D2F-A80E5EA8D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ts val="2293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59798A-9093-51F9-AAE2-4C5E119D258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4BD6772-7439-D245-9776-6B44096AF7A2}" type="datetimeFigureOut">
              <a:rPr lang="en-US" smtClean="0"/>
              <a:t>12/04/2025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7FF26D-6630-4F6D-A9B8-7EDAA2A55B1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1A8931-BD74-0551-DDA4-882E1A0A5F5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04411E6-AAE3-694E-9C7E-875C03D91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90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Mist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6495E89-FAB6-4C52-A007-895B06556694}"/>
              </a:ext>
            </a:extLst>
          </p:cNvPr>
          <p:cNvSpPr/>
          <p:nvPr/>
        </p:nvSpPr>
        <p:spPr>
          <a:xfrm>
            <a:off x="0" y="1"/>
            <a:ext cx="12192000" cy="1520823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 b="0" i="0">
              <a:latin typeface="Fidelity Sans 2" panose="020B0504050501040104" pitchFamily="34" charset="0"/>
            </a:endParaRP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364F5D78-9460-0ACB-5E61-3EB06ECB19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914400"/>
            <a:ext cx="11295529" cy="5832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defRPr lang="en-US"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Date Placeholder 21">
            <a:extLst>
              <a:ext uri="{FF2B5EF4-FFF2-40B4-BE49-F238E27FC236}">
                <a16:creationId xmlns:a16="http://schemas.microsoft.com/office/drawing/2014/main" id="{85366759-3CE2-FC83-27EB-2F26D6BF5F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4BD6772-7439-D245-9776-6B44096AF7A2}" type="datetimeFigureOut">
              <a:rPr lang="en-US" smtClean="0"/>
              <a:t>12/04/2025</a:t>
            </a:fld>
            <a:endParaRPr lang="en-US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BE217788-B428-32A2-4046-8D8B4076543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B98DA015-9B92-B040-3691-FE56DE276B3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04411E6-AAE3-694E-9C7E-875C03D914C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62C5282-900D-6B6A-6702-FC2A1B1BB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ts val="2293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671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_No Sub: Full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Date Placeholder 24">
            <a:extLst>
              <a:ext uri="{FF2B5EF4-FFF2-40B4-BE49-F238E27FC236}">
                <a16:creationId xmlns:a16="http://schemas.microsoft.com/office/drawing/2014/main" id="{E12C62EE-8BEC-54E0-E0A6-7E7F7712E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D6772-7439-D245-9776-6B44096AF7A2}" type="datetimeFigureOut">
              <a:rPr lang="en-US" smtClean="0"/>
              <a:t>12/04/2025</a:t>
            </a:fld>
            <a:endParaRPr lang="en-US"/>
          </a:p>
        </p:txBody>
      </p:sp>
      <p:sp>
        <p:nvSpPr>
          <p:cNvPr id="26" name="Footer Placeholder 25">
            <a:extLst>
              <a:ext uri="{FF2B5EF4-FFF2-40B4-BE49-F238E27FC236}">
                <a16:creationId xmlns:a16="http://schemas.microsoft.com/office/drawing/2014/main" id="{D869B967-70AE-28B1-ACD2-5A56A395C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BDD781FB-3D6A-0A55-AC8D-0A30A80D8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11E6-AAE3-694E-9C7E-875C03D914C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02947D-073E-81B4-A9B6-D909F0943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ts val="2293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01195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1_No Sub: Full M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6B3BDB4-7E8B-EE8F-E846-9F48698FC360}"/>
              </a:ext>
            </a:extLst>
          </p:cNvPr>
          <p:cNvSpPr/>
          <p:nvPr/>
        </p:nvSpPr>
        <p:spPr>
          <a:xfrm rot="10800000">
            <a:off x="0" y="-1"/>
            <a:ext cx="12192000" cy="6857999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i="0">
              <a:latin typeface="Fidelity Sans 2" panose="020B0504050501040104" pitchFamily="34" charset="0"/>
            </a:endParaRPr>
          </a:p>
        </p:txBody>
      </p:sp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8F3C8453-6E85-8125-2961-9024AA41C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D6772-7439-D245-9776-6B44096AF7A2}" type="datetimeFigureOut">
              <a:rPr lang="en-US" smtClean="0"/>
              <a:t>12/04/2025</a:t>
            </a:fld>
            <a:endParaRPr lang="en-US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C7158848-B2FE-B4B9-501B-F157C87F1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B28D5665-73B0-4FDE-6988-44067AB36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11E6-AAE3-694E-9C7E-875C03D914C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CE6E8-45AA-7D9D-D064-7FC57CA81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ts val="2293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6288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2_No Sub: WHT Head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B09BF24-B41C-0A39-987F-96902FE59523}"/>
              </a:ext>
            </a:extLst>
          </p:cNvPr>
          <p:cNvSpPr/>
          <p:nvPr/>
        </p:nvSpPr>
        <p:spPr>
          <a:xfrm rot="10800000">
            <a:off x="0" y="1520824"/>
            <a:ext cx="12192000" cy="4667601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i="0">
              <a:latin typeface="Fidelity Sans 2" panose="020B0504050501040104" pitchFamily="34" charset="0"/>
            </a:endParaRPr>
          </a:p>
        </p:txBody>
      </p:sp>
      <p:sp>
        <p:nvSpPr>
          <p:cNvPr id="22" name="Date Placeholder 21">
            <a:extLst>
              <a:ext uri="{FF2B5EF4-FFF2-40B4-BE49-F238E27FC236}">
                <a16:creationId xmlns:a16="http://schemas.microsoft.com/office/drawing/2014/main" id="{75DD6E7E-EE5B-9D08-E53B-149921652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D6772-7439-D245-9776-6B44096AF7A2}" type="datetimeFigureOut">
              <a:rPr lang="en-US" smtClean="0"/>
              <a:t>12/04/2025</a:t>
            </a:fld>
            <a:endParaRPr lang="en-US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F5B28588-6172-1F91-CDE5-13A48BAED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B4E5A7CC-8843-1ED9-3BF1-58A944B94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11E6-AAE3-694E-9C7E-875C03D914C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A049C1-D81C-2DF6-8529-93C2E496A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ts val="2293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1181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3_No Sub: Mist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EF7F242-226E-7CC0-F7F8-02FB30937899}"/>
              </a:ext>
            </a:extLst>
          </p:cNvPr>
          <p:cNvSpPr/>
          <p:nvPr/>
        </p:nvSpPr>
        <p:spPr>
          <a:xfrm>
            <a:off x="0" y="-1"/>
            <a:ext cx="12192000" cy="1520825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 b="0" i="0">
              <a:latin typeface="Fidelity Sans 2" panose="020B0504050501040104" pitchFamily="34" charset="0"/>
            </a:endParaRPr>
          </a:p>
        </p:txBody>
      </p:sp>
      <p:sp>
        <p:nvSpPr>
          <p:cNvPr id="22" name="Date Placeholder 21">
            <a:extLst>
              <a:ext uri="{FF2B5EF4-FFF2-40B4-BE49-F238E27FC236}">
                <a16:creationId xmlns:a16="http://schemas.microsoft.com/office/drawing/2014/main" id="{65FF433D-941F-4793-967D-729BB3261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D6772-7439-D245-9776-6B44096AF7A2}" type="datetimeFigureOut">
              <a:rPr lang="en-US" smtClean="0"/>
              <a:t>12/04/2025</a:t>
            </a:fld>
            <a:endParaRPr lang="en-US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5BDBCD86-C58F-7376-4692-AE81241E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1AE8CBC8-5100-765F-00A7-C26544F87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11E6-AAE3-694E-9C7E-875C03D914C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1D2B18-FB26-2BC5-3651-C4E091B26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ts val="2293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728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45CE2-7459-D30C-8091-D139FC5B11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E439ED-4C29-91B2-C832-3C2BA498D3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9ADBC5-8345-E30B-044F-ADEA4A2AC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D6772-7439-D245-9776-6B44096AF7A2}" type="datetimeFigureOut">
              <a:rPr lang="en-US" smtClean="0"/>
              <a:t>12/04/2025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4FB0E2-EBEF-62F2-7968-DF1221652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CE720B-FFF4-A74F-653B-F5FA1893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11E6-AAE3-694E-9C7E-875C03D91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6170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E290CE-09B6-DC48-89C3-DD31229A7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47200"/>
            <a:ext cx="11296800" cy="32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marL="0" lvl="0" defTabSz="806846">
              <a:lnSpc>
                <a:spcPts val="2293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202B07-3C25-E04A-BD02-764A2B0289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20825"/>
            <a:ext cx="11288713" cy="465925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61BFFB-4270-6341-AE05-DA9BEB27C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6338648"/>
            <a:ext cx="9854773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marL="9144" indent="0" algn="l">
              <a:lnSpc>
                <a:spcPct val="100000"/>
              </a:lnSpc>
              <a:buFont typeface="+mj-lt"/>
              <a:buNone/>
              <a:defRPr sz="800">
                <a:solidFill>
                  <a:srgbClr val="403F3E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897490-E12C-B74E-851A-CDAECB4A2A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6478305"/>
            <a:ext cx="334800" cy="227296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800" b="0" i="0" smtClean="0">
                <a:solidFill>
                  <a:srgbClr val="403F3E"/>
                </a:solidFill>
                <a:latin typeface="Fidelity Sans 2" panose="020B0504050501040104" pitchFamily="34" charset="0"/>
              </a:defRPr>
            </a:lvl1pPr>
          </a:lstStyle>
          <a:p>
            <a:fld id="{804411E6-AAE3-694E-9C7E-875C03D914C4}" type="slidenum">
              <a:rPr lang="en-US" smtClean="0"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04FF51-6EF3-D446-88B3-296D58AC5C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507134" y="6475170"/>
            <a:ext cx="1238779" cy="22860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kumimoji="0" lang="en-CA" sz="800" b="0" i="0" u="none" strike="noStrike" cap="none" spc="0" normalizeH="0" baseline="0" smtClean="0">
                <a:ln>
                  <a:noFill/>
                </a:ln>
                <a:solidFill>
                  <a:srgbClr val="403F3E"/>
                </a:solidFill>
                <a:effectLst/>
                <a:uLnTx/>
                <a:uFillTx/>
                <a:latin typeface="Fidelity Sans 2" panose="020B0504050501040104" pitchFamily="34" charset="0"/>
              </a:defRPr>
            </a:lvl1pPr>
          </a:lstStyle>
          <a:p>
            <a:fld id="{94BD6772-7439-D245-9776-6B44096AF7A2}" type="datetimeFigureOut">
              <a:rPr lang="en-US" smtClean="0"/>
              <a:t>12/04/2025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91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800" b="0" i="0" kern="1200" dirty="0">
          <a:solidFill>
            <a:schemeClr val="accent1"/>
          </a:solidFill>
          <a:latin typeface="Fidelity Slab Light" pitchFamily="2" charset="77"/>
          <a:ea typeface="Roboto Slab Light" pitchFamily="2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9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8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9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98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97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96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97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96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9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9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98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98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98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96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9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58">
          <p15:clr>
            <a:srgbClr val="F26B43"/>
          </p15:clr>
        </p15:guide>
        <p15:guide id="2" orient="horz" pos="4224">
          <p15:clr>
            <a:srgbClr val="F26B43"/>
          </p15:clr>
        </p15:guide>
        <p15:guide id="3" pos="1999">
          <p15:clr>
            <a:srgbClr val="F26B43"/>
          </p15:clr>
        </p15:guide>
        <p15:guide id="4" pos="3883">
          <p15:clr>
            <a:srgbClr val="F26B43"/>
          </p15:clr>
        </p15:guide>
        <p15:guide id="5" pos="283">
          <p15:clr>
            <a:srgbClr val="F26B43"/>
          </p15:clr>
        </p15:guide>
        <p15:guide id="6" pos="7399">
          <p15:clr>
            <a:srgbClr val="F26B43"/>
          </p15:clr>
        </p15:guide>
        <p15:guide id="7" pos="2083">
          <p15:clr>
            <a:srgbClr val="F26B43"/>
          </p15:clr>
        </p15:guide>
        <p15:guide id="8" pos="3799">
          <p15:clr>
            <a:srgbClr val="F26B43"/>
          </p15:clr>
        </p15:guide>
        <p15:guide id="9" pos="5599">
          <p15:clr>
            <a:srgbClr val="F26B43"/>
          </p15:clr>
        </p15:guide>
        <p15:guide id="10" pos="568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EAC76-8DA3-4B57-E0E9-D657CD2A9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9BA3535-9044-2721-A513-28B68C77B9CF}"/>
              </a:ext>
            </a:extLst>
          </p:cNvPr>
          <p:cNvSpPr/>
          <p:nvPr/>
        </p:nvSpPr>
        <p:spPr>
          <a:xfrm>
            <a:off x="0" y="5523979"/>
            <a:ext cx="12251932" cy="13340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err="1"/>
          </a:p>
        </p:txBody>
      </p:sp>
      <p:pic>
        <p:nvPicPr>
          <p:cNvPr id="15" name="Picture 14" descr="A person sitting on a couch looking at her phone&#10;&#10;AI-generated content may be incorrect.">
            <a:extLst>
              <a:ext uri="{FF2B5EF4-FFF2-40B4-BE49-F238E27FC236}">
                <a16:creationId xmlns:a16="http://schemas.microsoft.com/office/drawing/2014/main" id="{D467769D-E523-F4DA-C2C8-060EA501192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5176419" cy="489767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F743418-85A9-61BB-E5C3-E07CFEB52E3F}"/>
              </a:ext>
            </a:extLst>
          </p:cNvPr>
          <p:cNvSpPr/>
          <p:nvPr/>
        </p:nvSpPr>
        <p:spPr>
          <a:xfrm>
            <a:off x="0" y="4377167"/>
            <a:ext cx="12192000" cy="12344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err="1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AF920C-5DBB-DDB6-ADEA-156913D678F6}"/>
              </a:ext>
            </a:extLst>
          </p:cNvPr>
          <p:cNvSpPr/>
          <p:nvPr/>
        </p:nvSpPr>
        <p:spPr>
          <a:xfrm>
            <a:off x="0" y="4377166"/>
            <a:ext cx="5177928" cy="12344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err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DC71D5-0D82-0F39-8690-28A423E2EA98}"/>
              </a:ext>
            </a:extLst>
          </p:cNvPr>
          <p:cNvSpPr txBox="1"/>
          <p:nvPr/>
        </p:nvSpPr>
        <p:spPr>
          <a:xfrm>
            <a:off x="5632746" y="358632"/>
            <a:ext cx="5955441" cy="110799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US" sz="3300" dirty="0">
                <a:solidFill>
                  <a:schemeClr val="accent1"/>
                </a:solidFill>
                <a:latin typeface="Fidelity Slab" panose="02060504050501040104" pitchFamily="18" charset="77"/>
              </a:rPr>
              <a:t>Elija lo que mejor se adapte</a:t>
            </a:r>
            <a:br>
              <a:rPr lang="es-US" sz="3300" dirty="0">
                <a:solidFill>
                  <a:schemeClr val="accent1"/>
                </a:solidFill>
                <a:latin typeface="Fidelity Slab" panose="02060504050501040104" pitchFamily="18" charset="77"/>
              </a:rPr>
            </a:br>
            <a:r>
              <a:rPr lang="es-US" sz="3300" dirty="0">
                <a:solidFill>
                  <a:schemeClr val="accent1"/>
                </a:solidFill>
                <a:latin typeface="Fidelity Slab" panose="02060504050501040104" pitchFamily="18" charset="77"/>
              </a:rPr>
              <a:t>a usted y a su futuro.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E1AA5D-D3F5-2705-C437-9D0C5CB663E2}"/>
              </a:ext>
            </a:extLst>
          </p:cNvPr>
          <p:cNvSpPr txBox="1"/>
          <p:nvPr/>
        </p:nvSpPr>
        <p:spPr>
          <a:xfrm>
            <a:off x="5833874" y="3439526"/>
            <a:ext cx="4702836" cy="73866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US" sz="1400" dirty="0">
                <a:solidFill>
                  <a:schemeClr val="tx2"/>
                </a:solidFill>
              </a:rPr>
              <a:t>¿Tiene alguna pregunta sobre su plan? Visite </a:t>
            </a:r>
            <a:r>
              <a:rPr lang="es-US" sz="1400" b="1" dirty="0">
                <a:solidFill>
                  <a:schemeClr val="tx2"/>
                </a:solidFill>
              </a:rPr>
              <a:t>NetBenefits.com</a:t>
            </a:r>
            <a:r>
              <a:rPr lang="es-US" sz="1400" dirty="0">
                <a:solidFill>
                  <a:schemeClr val="tx2"/>
                </a:solidFill>
              </a:rPr>
              <a:t> o comuníquese con un representante de Fidelity al</a:t>
            </a:r>
            <a:r>
              <a:rPr lang="es-US" sz="1400" dirty="0">
                <a:solidFill>
                  <a:srgbClr val="FC27E5"/>
                </a:solidFill>
              </a:rPr>
              <a:t>&lt;</a:t>
            </a:r>
            <a:r>
              <a:rPr lang="es-US" sz="1400" b="1" dirty="0">
                <a:solidFill>
                  <a:srgbClr val="FC27E5"/>
                </a:solidFill>
              </a:rPr>
              <a:t>XXX-XXX-XXXX</a:t>
            </a:r>
            <a:r>
              <a:rPr lang="es-US" sz="1400" dirty="0">
                <a:solidFill>
                  <a:srgbClr val="FC27E5"/>
                </a:solidFill>
              </a:rPr>
              <a:t>&gt;</a:t>
            </a:r>
            <a:r>
              <a:rPr lang="es-US" sz="1400" b="1" dirty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1B62BD-FDAB-F0B7-DF8C-6460D10024BA}"/>
              </a:ext>
            </a:extLst>
          </p:cNvPr>
          <p:cNvSpPr txBox="1"/>
          <p:nvPr/>
        </p:nvSpPr>
        <p:spPr>
          <a:xfrm>
            <a:off x="5633856" y="1556367"/>
            <a:ext cx="6255032" cy="1792909"/>
          </a:xfrm>
          <a:prstGeom prst="rect">
            <a:avLst/>
          </a:prstGeom>
          <a:noFill/>
        </p:spPr>
        <p:txBody>
          <a:bodyPr wrap="square" lIns="0" tIns="45720" rIns="91440" bIns="45720" rtlCol="0" anchor="t">
            <a:spAutoFit/>
          </a:bodyPr>
          <a:lstStyle/>
          <a:p>
            <a:r>
              <a:rPr lang="es-US" sz="1800" b="1" dirty="0">
                <a:latin typeface="Fidelity Sans"/>
              </a:rPr>
              <a:t>¿Tiene un minuto?</a:t>
            </a:r>
            <a:r>
              <a:rPr lang="es-US" sz="1800" b="1" dirty="0">
                <a:latin typeface="Fidelity Sans 2"/>
              </a:rPr>
              <a:t> Eso es todo lo que se necesita de inscríbase en su </a:t>
            </a:r>
            <a:r>
              <a:rPr lang="es-US" sz="1800" b="1" dirty="0">
                <a:solidFill>
                  <a:srgbClr val="FE31E2"/>
                </a:solidFill>
                <a:latin typeface="Fidelity Sans 2"/>
              </a:rPr>
              <a:t>&lt;</a:t>
            </a:r>
            <a:r>
              <a:rPr lang="es-US" sz="1800" b="1" dirty="0" err="1">
                <a:solidFill>
                  <a:srgbClr val="FE31E2"/>
                </a:solidFill>
                <a:latin typeface="Fidelity Sans 2"/>
              </a:rPr>
              <a:t>Workplace</a:t>
            </a:r>
            <a:r>
              <a:rPr lang="es-US" sz="1800" b="1" dirty="0">
                <a:solidFill>
                  <a:srgbClr val="FE31E2"/>
                </a:solidFill>
                <a:latin typeface="Fidelity Sans 2"/>
              </a:rPr>
              <a:t> </a:t>
            </a:r>
            <a:r>
              <a:rPr lang="es-US" sz="1800" b="1" dirty="0" err="1">
                <a:solidFill>
                  <a:srgbClr val="FE31E2"/>
                </a:solidFill>
              </a:rPr>
              <a:t>Savings</a:t>
            </a:r>
            <a:r>
              <a:rPr lang="es-US" sz="1800" b="1" dirty="0">
                <a:solidFill>
                  <a:srgbClr val="FE31E2"/>
                </a:solidFill>
              </a:rPr>
              <a:t> Plan&gt;</a:t>
            </a:r>
            <a:r>
              <a:rPr lang="es-US" sz="180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US" sz="1800" dirty="0"/>
              <a:t>Envíe un mensaje de texto con la palabra Inscribirse al 343-898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US" sz="1800" dirty="0"/>
              <a:t>Escanee el código QR que aparece a continuación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US" sz="1800" dirty="0"/>
              <a:t>Visite NetBenefits.com/Easy</a:t>
            </a:r>
          </a:p>
        </p:txBody>
      </p:sp>
      <p:pic>
        <p:nvPicPr>
          <p:cNvPr id="13" name="Picture 12" descr="A qr code with a white background&#10;&#10;AI-generated content may be incorrect.">
            <a:extLst>
              <a:ext uri="{FF2B5EF4-FFF2-40B4-BE49-F238E27FC236}">
                <a16:creationId xmlns:a16="http://schemas.microsoft.com/office/drawing/2014/main" id="{2694BDF7-AB78-A279-90DA-2D601DEF00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263" y="4558563"/>
            <a:ext cx="878496" cy="87849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135A2B1-3D9A-F5A8-F91A-DDD075BEB413}"/>
              </a:ext>
            </a:extLst>
          </p:cNvPr>
          <p:cNvSpPr txBox="1"/>
          <p:nvPr/>
        </p:nvSpPr>
        <p:spPr>
          <a:xfrm>
            <a:off x="1660284" y="4640470"/>
            <a:ext cx="3318009" cy="707886"/>
          </a:xfrm>
          <a:prstGeom prst="rect">
            <a:avLst/>
          </a:prstGeom>
          <a:noFill/>
        </p:spPr>
        <p:txBody>
          <a:bodyPr wrap="square" lIns="0" tIns="45720" rIns="91440" bIns="45720" rtlCol="0" anchor="t">
            <a:spAutoFit/>
          </a:bodyPr>
          <a:lstStyle/>
          <a:p>
            <a:r>
              <a:rPr lang="es-US" sz="2000" b="1">
                <a:solidFill>
                  <a:schemeClr val="bg1"/>
                </a:solidFill>
                <a:latin typeface="Fidelity Sans"/>
              </a:rPr>
              <a:t>Escanear aquí</a:t>
            </a:r>
            <a:r>
              <a:rPr lang="es-US" sz="2000">
                <a:solidFill>
                  <a:schemeClr val="bg1"/>
                </a:solidFill>
              </a:rPr>
              <a:t>. </a:t>
            </a:r>
            <a:br>
              <a:rPr lang="es-US" sz="2000"/>
            </a:br>
            <a:r>
              <a:rPr lang="es-US" sz="2000">
                <a:solidFill>
                  <a:schemeClr val="bg1"/>
                </a:solidFill>
              </a:rPr>
              <a:t>Inscribirse ahora.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07698E7D-C8EB-E339-BCF3-8804E7AEFA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51695" y="4788956"/>
            <a:ext cx="1894218" cy="410915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8EA09A0-0B18-6A2F-AC9E-0CE17992FD13}"/>
              </a:ext>
            </a:extLst>
          </p:cNvPr>
          <p:cNvSpPr/>
          <p:nvPr/>
        </p:nvSpPr>
        <p:spPr>
          <a:xfrm>
            <a:off x="10637341" y="3095005"/>
            <a:ext cx="1143000" cy="1143000"/>
          </a:xfrm>
          <a:prstGeom prst="rect">
            <a:avLst/>
          </a:prstGeom>
          <a:solidFill>
            <a:schemeClr val="bg1"/>
          </a:solidFill>
          <a:ln>
            <a:solidFill>
              <a:srgbClr val="FC27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US" sz="1200" dirty="0">
                <a:solidFill>
                  <a:srgbClr val="FC27E5"/>
                </a:solidFill>
              </a:rPr>
              <a:t>Client Logo</a:t>
            </a:r>
          </a:p>
          <a:p>
            <a:pPr algn="ctr"/>
            <a:r>
              <a:rPr lang="es-US" sz="1200" dirty="0">
                <a:solidFill>
                  <a:srgbClr val="FC27E5"/>
                </a:solidFill>
              </a:rPr>
              <a:t>1,2”’x1,25”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F6542F3-6AD1-9BAC-8CB4-445E2B9A8BC6}"/>
              </a:ext>
            </a:extLst>
          </p:cNvPr>
          <p:cNvSpPr txBox="1"/>
          <p:nvPr/>
        </p:nvSpPr>
        <p:spPr>
          <a:xfrm>
            <a:off x="440701" y="5706222"/>
            <a:ext cx="11296650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es-US" sz="1100" dirty="0">
                <a:solidFill>
                  <a:srgbClr val="000000"/>
                </a:solidFill>
                <a:effectLst/>
                <a:latin typeface="Fidelity Sans 2"/>
              </a:rPr>
              <a:t>Las inversiones conllevan riesgos, incluido el riesgo de pérdidas</a:t>
            </a:r>
            <a:r>
              <a:rPr lang="es-US" sz="1050" dirty="0">
                <a:solidFill>
                  <a:srgbClr val="000000"/>
                </a:solidFill>
                <a:effectLst/>
                <a:latin typeface="Fidelity Sans 2"/>
              </a:rPr>
              <a:t>.</a:t>
            </a:r>
            <a:br>
              <a:rPr lang="es-US" sz="900" dirty="0">
                <a:effectLst/>
                <a:latin typeface="Fidelity Sans 2"/>
              </a:rPr>
            </a:br>
            <a:r>
              <a:rPr lang="es-US" sz="900" dirty="0">
                <a:solidFill>
                  <a:srgbClr val="FC27E5"/>
                </a:solidFill>
                <a:effectLst/>
                <a:latin typeface="Fidelity Sans 2"/>
              </a:rPr>
              <a:t>&lt;El Plan está diseñado para que lo administre el participante según lo descrito en el artículo 404(c) de ERISA, lo cual significa que suele no considerarse responsables a los fiduciarios del Plan por las pérdidas que sean resultado directo y necesario de las instrucciones de inversión que dé un participante o beneficiario&gt;.</a:t>
            </a:r>
          </a:p>
          <a:p>
            <a:pPr>
              <a:buNone/>
            </a:pPr>
            <a:r>
              <a:rPr lang="es-US" sz="900" dirty="0">
                <a:solidFill>
                  <a:srgbClr val="000000"/>
                </a:solidFill>
                <a:effectLst/>
                <a:latin typeface="Fidelity Sans 2"/>
              </a:rPr>
              <a:t>Podrían aplicarse tarifas de mensajes y datos. Obtenga más detalles en Digital.FidelityInvestments.com/</a:t>
            </a:r>
            <a:r>
              <a:rPr lang="es-US" sz="900" dirty="0" err="1">
                <a:solidFill>
                  <a:srgbClr val="000000"/>
                </a:solidFill>
                <a:effectLst/>
                <a:latin typeface="Fidelity Sans 2"/>
              </a:rPr>
              <a:t>smsee</a:t>
            </a:r>
            <a:r>
              <a:rPr lang="es-US" sz="900" dirty="0">
                <a:solidFill>
                  <a:srgbClr val="000000"/>
                </a:solidFill>
                <a:effectLst/>
                <a:latin typeface="Fidelity Sans 2"/>
              </a:rPr>
              <a:t>.</a:t>
            </a:r>
          </a:p>
          <a:p>
            <a:pPr>
              <a:buNone/>
            </a:pPr>
            <a:r>
              <a:rPr lang="es-US" sz="900" dirty="0">
                <a:solidFill>
                  <a:srgbClr val="000000"/>
                </a:solidFill>
                <a:effectLst/>
                <a:latin typeface="Fidelity Sans 2"/>
              </a:rPr>
              <a:t>Fidelity </a:t>
            </a:r>
            <a:r>
              <a:rPr lang="es-US" sz="900" dirty="0" err="1">
                <a:solidFill>
                  <a:srgbClr val="000000"/>
                </a:solidFill>
                <a:effectLst/>
                <a:latin typeface="Fidelity Sans 2"/>
              </a:rPr>
              <a:t>Brokerage</a:t>
            </a:r>
            <a:r>
              <a:rPr lang="es-US" sz="900" dirty="0">
                <a:solidFill>
                  <a:srgbClr val="000000"/>
                </a:solidFill>
                <a:effectLst/>
                <a:latin typeface="Fidelity Sans 2"/>
              </a:rPr>
              <a:t> </a:t>
            </a:r>
            <a:r>
              <a:rPr lang="es-US" sz="900" dirty="0" err="1">
                <a:solidFill>
                  <a:srgbClr val="000000"/>
                </a:solidFill>
                <a:effectLst/>
                <a:latin typeface="Fidelity Sans 2"/>
              </a:rPr>
              <a:t>Services</a:t>
            </a:r>
            <a:r>
              <a:rPr lang="es-US" sz="900" dirty="0">
                <a:solidFill>
                  <a:srgbClr val="000000"/>
                </a:solidFill>
                <a:effectLst/>
                <a:latin typeface="Fidelity Sans 2"/>
              </a:rPr>
              <a:t> LLC, Miembro de NYSE, SIPC, 900 Salem Street, </a:t>
            </a:r>
            <a:r>
              <a:rPr lang="es-US" sz="900" dirty="0" err="1">
                <a:solidFill>
                  <a:srgbClr val="000000"/>
                </a:solidFill>
                <a:effectLst/>
                <a:latin typeface="Fidelity Sans 2"/>
              </a:rPr>
              <a:t>Smithfield</a:t>
            </a:r>
            <a:r>
              <a:rPr lang="es-US" sz="900" dirty="0">
                <a:solidFill>
                  <a:srgbClr val="000000"/>
                </a:solidFill>
                <a:effectLst/>
                <a:latin typeface="Fidelity Sans 2"/>
              </a:rPr>
              <a:t>, RI 02917 </a:t>
            </a:r>
          </a:p>
          <a:p>
            <a:r>
              <a:rPr lang="es-US" sz="900" dirty="0">
                <a:solidFill>
                  <a:srgbClr val="000000"/>
                </a:solidFill>
                <a:effectLst/>
                <a:latin typeface="Fidelity Sans 2"/>
              </a:rPr>
              <a:t>© 2025 FMR LLC. Todos los derechos reservados. 1213545.1.0</a:t>
            </a:r>
          </a:p>
        </p:txBody>
      </p:sp>
    </p:spTree>
    <p:extLst>
      <p:ext uri="{BB962C8B-B14F-4D97-AF65-F5344CB8AC3E}">
        <p14:creationId xmlns:p14="http://schemas.microsoft.com/office/powerpoint/2010/main" val="2717703448"/>
      </p:ext>
    </p:extLst>
  </p:cSld>
  <p:clrMapOvr>
    <a:masterClrMapping/>
  </p:clrMapOvr>
</p:sld>
</file>

<file path=ppt/theme/theme1.xml><?xml version="1.0" encoding="utf-8"?>
<a:theme xmlns:a="http://schemas.openxmlformats.org/drawingml/2006/main" name="Fidelity 2025">
  <a:themeElements>
    <a:clrScheme name="Fidelity Palette 2025">
      <a:dk1>
        <a:srgbClr val="000000"/>
      </a:dk1>
      <a:lt1>
        <a:srgbClr val="FFFFFF"/>
      </a:lt1>
      <a:dk2>
        <a:srgbClr val="403F3E"/>
      </a:dk2>
      <a:lt2>
        <a:srgbClr val="F7F4E4"/>
      </a:lt2>
      <a:accent1>
        <a:srgbClr val="368727"/>
      </a:accent1>
      <a:accent2>
        <a:srgbClr val="044014"/>
      </a:accent2>
      <a:accent3>
        <a:srgbClr val="6AD539"/>
      </a:accent3>
      <a:accent4>
        <a:srgbClr val="1DE4CA"/>
      </a:accent4>
      <a:accent5>
        <a:srgbClr val="3880F3"/>
      </a:accent5>
      <a:accent6>
        <a:srgbClr val="04547C"/>
      </a:accent6>
      <a:hlink>
        <a:srgbClr val="368727"/>
      </a:hlink>
      <a:folHlink>
        <a:srgbClr val="368727"/>
      </a:folHlink>
    </a:clrScheme>
    <a:fontScheme name="Fidelity 2024">
      <a:majorFont>
        <a:latin typeface="Fidelity Slab Light"/>
        <a:ea typeface=""/>
        <a:cs typeface=""/>
      </a:majorFont>
      <a:minorFont>
        <a:latin typeface="Fidelity Sans 2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tlCol="0">
        <a:spAutoFit/>
      </a:bodyPr>
      <a:lstStyle>
        <a:defPPr algn="l">
          <a:defRPr sz="1600" dirty="0" err="1" smtClean="0"/>
        </a:defPPr>
      </a:lstStyle>
    </a:txDef>
  </a:objectDefaults>
  <a:extraClrSchemeLst/>
  <a:custClrLst>
    <a:custClr name="Evergreen">
      <a:srgbClr val="044014"/>
    </a:custClr>
    <a:custClr name="Fidelity Green">
      <a:srgbClr val="368727"/>
    </a:custClr>
    <a:custClr name="Lime Green">
      <a:srgbClr val="6AD539"/>
    </a:custClr>
    <a:custClr name="Aqua">
      <a:srgbClr val="1DE4C9"/>
    </a:custClr>
    <a:custClr name="Lapis">
      <a:srgbClr val="3880F3"/>
    </a:custClr>
    <a:custClr name="Marine">
      <a:srgbClr val="04547C"/>
    </a:custClr>
    <a:custClr name="Violet">
      <a:srgbClr val="5B2C8F"/>
    </a:custClr>
    <a:custClr name="Gold">
      <a:srgbClr val="DBCA72"/>
    </a:custClr>
    <a:custClr name="BLANK">
      <a:srgbClr val="FFFFFF"/>
    </a:custClr>
    <a:custClr name="BLANK">
      <a:srgbClr val="FFFFFF"/>
    </a:custClr>
    <a:custClr name="Charcoal">
      <a:srgbClr val="403F3E"/>
    </a:custClr>
    <a:custClr name="Sand">
      <a:srgbClr val="F7F4E4"/>
    </a:custClr>
    <a:custClr name="Mist">
      <a:srgbClr val="F9F7F5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2C - Sky">
      <a:srgbClr val="28CAFF"/>
    </a:custClr>
    <a:custClr name="B2C - Purple">
      <a:srgbClr val="9747F6"/>
    </a:custClr>
    <a:custClr name="B2C - Magenta">
      <a:srgbClr val="FC27E5"/>
    </a:custClr>
    <a:custClr name="B2C - Sand">
      <a:srgbClr val="FF7A11"/>
    </a:custClr>
  </a:custClrLst>
  <a:extLst>
    <a:ext uri="{05A4C25C-085E-4340-85A3-A5531E510DB2}">
      <thm15:themeFamily xmlns:thm15="http://schemas.microsoft.com/office/thememl/2012/main" name="Fidelity 2025" id="{36CAE60D-FC50-4A4A-B9EA-D1AA5F8D486E}" vid="{B2B3B535-5042-3A47-8B9A-318D3E2FDA57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5EC1BF5821EA4C8D99B765B49441C0" ma:contentTypeVersion="13" ma:contentTypeDescription="Create a new document." ma:contentTypeScope="" ma:versionID="a15618f76322c69bdd9e45a83aaf2177">
  <xsd:schema xmlns:xsd="http://www.w3.org/2001/XMLSchema" xmlns:xs="http://www.w3.org/2001/XMLSchema" xmlns:p="http://schemas.microsoft.com/office/2006/metadata/properties" xmlns:ns2="8c751b0d-249b-48f2-9891-a922dbe52373" xmlns:ns3="ed809a10-8c4b-4e8b-9b2b-8bac9d0a8a75" targetNamespace="http://schemas.microsoft.com/office/2006/metadata/properties" ma:root="true" ma:fieldsID="d3c1b2ec2a3d096b8eabc096ab9ef14a" ns2:_="" ns3:_="">
    <xsd:import namespace="8c751b0d-249b-48f2-9891-a922dbe52373"/>
    <xsd:import namespace="ed809a10-8c4b-4e8b-9b2b-8bac9d0a8a7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751b0d-249b-48f2-9891-a922dbe523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809a10-8c4b-4e8b-9b2b-8bac9d0a8a7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6bc01fc3-c996-4317-a900-5dfe259c9498}" ma:internalName="TaxCatchAll" ma:showField="CatchAllData" ma:web="ed809a10-8c4b-4e8b-9b2b-8bac9d0a8a7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c751b0d-249b-48f2-9891-a922dbe52373">
      <Terms xmlns="http://schemas.microsoft.com/office/infopath/2007/PartnerControls"/>
    </lcf76f155ced4ddcb4097134ff3c332f>
    <TaxCatchAll xmlns="ed809a10-8c4b-4e8b-9b2b-8bac9d0a8a75"/>
  </documentManagement>
</p:properties>
</file>

<file path=customXml/itemProps1.xml><?xml version="1.0" encoding="utf-8"?>
<ds:datastoreItem xmlns:ds="http://schemas.openxmlformats.org/officeDocument/2006/customXml" ds:itemID="{F7EA848F-1101-40A1-B163-6956BAF621E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751b0d-249b-48f2-9891-a922dbe52373"/>
    <ds:schemaRef ds:uri="ed809a10-8c4b-4e8b-9b2b-8bac9d0a8a7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1662CF5-D7B8-4598-90A7-A25FEC6DC7E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CC672CA-FAF0-409B-ACB0-C5A7953E5725}">
  <ds:schemaRefs>
    <ds:schemaRef ds:uri="ed809a10-8c4b-4e8b-9b2b-8bac9d0a8a75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8c751b0d-249b-48f2-9891-a922dbe52373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Fidelity 2025</Template>
  <TotalTime>9</TotalTime>
  <Words>216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Fidelity Sans</vt:lpstr>
      <vt:lpstr>Fidelity Sans 2</vt:lpstr>
      <vt:lpstr>Fidelity Sans 2 Light</vt:lpstr>
      <vt:lpstr>Fidelity Slab</vt:lpstr>
      <vt:lpstr>Fidelity Slab Light</vt:lpstr>
      <vt:lpstr>Fidelity 2025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Hall, Elizabeth (MKC)</dc:creator>
  <cp:lastModifiedBy>Orciani, Emily</cp:lastModifiedBy>
  <cp:revision>59</cp:revision>
  <dcterms:created xsi:type="dcterms:W3CDTF">2025-06-23T12:34:23Z</dcterms:created>
  <dcterms:modified xsi:type="dcterms:W3CDTF">2025-12-04T18:56:50Z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0bfef16-7ca2-4aa8-a473-c29b933ea88f_Enabled">
    <vt:lpwstr>true</vt:lpwstr>
  </property>
  <property fmtid="{D5CDD505-2E9C-101B-9397-08002B2CF9AE}" pid="3" name="MSIP_Label_90bfef16-7ca2-4aa8-a473-c29b933ea88f_SetDate">
    <vt:lpwstr>2025-06-23T13:34:00Z</vt:lpwstr>
  </property>
  <property fmtid="{D5CDD505-2E9C-101B-9397-08002B2CF9AE}" pid="4" name="MSIP_Label_90bfef16-7ca2-4aa8-a473-c29b933ea88f_Method">
    <vt:lpwstr>Privileged</vt:lpwstr>
  </property>
  <property fmtid="{D5CDD505-2E9C-101B-9397-08002B2CF9AE}" pid="5" name="MSIP_Label_90bfef16-7ca2-4aa8-a473-c29b933ea88f_Name">
    <vt:lpwstr>Fidelity Internal - No footer</vt:lpwstr>
  </property>
  <property fmtid="{D5CDD505-2E9C-101B-9397-08002B2CF9AE}" pid="6" name="MSIP_Label_90bfef16-7ca2-4aa8-a473-c29b933ea88f_SiteId">
    <vt:lpwstr>7521acbc-a68c-41e5-a975-1cf83066dd19</vt:lpwstr>
  </property>
  <property fmtid="{D5CDD505-2E9C-101B-9397-08002B2CF9AE}" pid="7" name="MSIP_Label_90bfef16-7ca2-4aa8-a473-c29b933ea88f_ActionId">
    <vt:lpwstr>81e633c8-e77c-442d-8268-abb62d8720f3</vt:lpwstr>
  </property>
  <property fmtid="{D5CDD505-2E9C-101B-9397-08002B2CF9AE}" pid="8" name="MSIP_Label_90bfef16-7ca2-4aa8-a473-c29b933ea88f_ContentBits">
    <vt:lpwstr>0</vt:lpwstr>
  </property>
  <property fmtid="{D5CDD505-2E9C-101B-9397-08002B2CF9AE}" pid="9" name="MSIP_Label_90bfef16-7ca2-4aa8-a473-c29b933ea88f_Tag">
    <vt:lpwstr>50, 0, 1, 1</vt:lpwstr>
  </property>
  <property fmtid="{D5CDD505-2E9C-101B-9397-08002B2CF9AE}" pid="10" name="ContentTypeId">
    <vt:lpwstr>0x010100295EC1BF5821EA4C8D99B765B49441C0</vt:lpwstr>
  </property>
  <property fmtid="{D5CDD505-2E9C-101B-9397-08002B2CF9AE}" pid="11" name="MediaServiceImageTags">
    <vt:lpwstr/>
  </property>
</Properties>
</file>