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83" r:id="rId5"/>
  </p:sldIdLst>
  <p:sldSz cx="20104100" cy="11309350"/>
  <p:notesSz cx="20104100" cy="11309350"/>
  <p:embeddedFontLst>
    <p:embeddedFont>
      <p:font typeface="Fidelity Sans" panose="020B0503030202020204" pitchFamily="34" charset="0"/>
      <p:regular r:id="rId7"/>
      <p:bold r:id="rId8"/>
      <p:italic r:id="rId9"/>
      <p:boldItalic r:id="rId10"/>
    </p:embeddedFont>
    <p:embeddedFont>
      <p:font typeface="Fidelity Sans 2 Medium" panose="020B0604050501040104" pitchFamily="34" charset="0"/>
      <p:regular r:id="rId11"/>
      <p:italic r:id="rId12"/>
    </p:embeddedFont>
    <p:embeddedFont>
      <p:font typeface="Fidelity Slab Light" panose="02060404050501040104" pitchFamily="18" charset="0"/>
      <p:regular r:id="rId13"/>
      <p: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467FF4"/>
    <a:srgbClr val="F9F7F5"/>
    <a:srgbClr val="000000"/>
    <a:srgbClr val="6AD539"/>
    <a:srgbClr val="1DE4CA"/>
    <a:srgbClr val="F7F4E4"/>
    <a:srgbClr val="28CAFF"/>
    <a:srgbClr val="403F3E"/>
    <a:srgbClr val="045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B2EDBB-B0FE-9C42-890E-72A00E1860E5}" v="1" dt="2026-04-01T15:43:05.59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94694"/>
  </p:normalViewPr>
  <p:slideViewPr>
    <p:cSldViewPr>
      <p:cViewPr varScale="1">
        <p:scale>
          <a:sx n="42" d="100"/>
          <a:sy n="42" d="100"/>
        </p:scale>
        <p:origin x="544" y="68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3A6D42-AB98-2F59-A39F-BFC031C178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looking at a phone&#10;&#10;AI-generated content may be incorrect.">
            <a:extLst>
              <a:ext uri="{FF2B5EF4-FFF2-40B4-BE49-F238E27FC236}">
                <a16:creationId xmlns:a16="http://schemas.microsoft.com/office/drawing/2014/main" id="{33AD2F76-C997-2BD9-AA5B-1B98A25D9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24" r="33345" b="4942"/>
          <a:stretch>
            <a:fillRect/>
          </a:stretch>
        </p:blipFill>
        <p:spPr>
          <a:xfrm>
            <a:off x="10013306" y="0"/>
            <a:ext cx="10130767" cy="94792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-1710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679449" y="5135378"/>
            <a:ext cx="8610601" cy="8663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200" dirty="0">
                <a:latin typeface="Fidelity Sans 2 Medium" panose="020B0504050501040104" pitchFamily="34" charset="77"/>
              </a:rPr>
              <a:t>Find a range of resources designed to help you create a plan based on your life, save more today, and invest in your future.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79450" y="2966435"/>
            <a:ext cx="8963050" cy="19097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68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Create a future based on your needs</a:t>
            </a: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883" y="1439230"/>
            <a:ext cx="2755510" cy="606425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07A826-5E36-5174-37F2-FF977D9FDABF}"/>
              </a:ext>
            </a:extLst>
          </p:cNvPr>
          <p:cNvSpPr txBox="1"/>
          <p:nvPr/>
        </p:nvSpPr>
        <p:spPr>
          <a:xfrm>
            <a:off x="3215953" y="7635875"/>
            <a:ext cx="3581400" cy="12237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4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b="1" dirty="0" err="1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Fidelity.com</a:t>
            </a: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/</a:t>
            </a:r>
            <a:r>
              <a:rPr lang="en-US" sz="2400" b="1" dirty="0" err="1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lgbtq+</a:t>
            </a: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 </a:t>
            </a:r>
            <a:b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2ABF1A3-5717-9755-A630-D354D4C64938}"/>
              </a:ext>
            </a:extLst>
          </p:cNvPr>
          <p:cNvSpPr txBox="1"/>
          <p:nvPr/>
        </p:nvSpPr>
        <p:spPr>
          <a:xfrm>
            <a:off x="755650" y="9884783"/>
            <a:ext cx="14706599" cy="113467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The Fidelity Investments logo is a registered service mark of FMR LLC.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2026 FMR LLC. All rights reserved. 1143859.4.0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33E976-FBFC-7D0B-178E-B43CC556E373}"/>
              </a:ext>
            </a:extLst>
          </p:cNvPr>
          <p:cNvGrpSpPr/>
          <p:nvPr/>
        </p:nvGrpSpPr>
        <p:grpSpPr>
          <a:xfrm>
            <a:off x="679449" y="6758892"/>
            <a:ext cx="2133601" cy="2133601"/>
            <a:chOff x="1378923" y="6758892"/>
            <a:chExt cx="2133601" cy="213360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E63D24-CC9A-CFA5-935E-8D0CDAF656EB}"/>
                </a:ext>
              </a:extLst>
            </p:cNvPr>
            <p:cNvSpPr/>
            <p:nvPr/>
          </p:nvSpPr>
          <p:spPr>
            <a:xfrm>
              <a:off x="1378923" y="6758892"/>
              <a:ext cx="2133601" cy="2133601"/>
            </a:xfrm>
            <a:prstGeom prst="rect">
              <a:avLst/>
            </a:prstGeom>
            <a:solidFill>
              <a:srgbClr val="3687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EAFD46-801B-76F6-3425-C3366F6F1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474" y="6894443"/>
              <a:ext cx="1862499" cy="1862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5" ma:contentTypeDescription="Create a new document." ma:contentTypeScope="" ma:versionID="ca56b29b78322b228f642de68b42c423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24b0db78e3a7a7d221df94b3a06d9cf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0A20BC-418B-4333-88EE-1604960C87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9B160A-ECF5-4EA5-9227-464EF1231236}">
  <ds:schemaRefs>
    <ds:schemaRef ds:uri="http://schemas.microsoft.com/office/2006/metadata/properties"/>
    <ds:schemaRef ds:uri="http://purl.org/dc/elements/1.1/"/>
    <ds:schemaRef ds:uri="http://purl.org/dc/dcmitype/"/>
    <ds:schemaRef ds:uri="982a79da-e63c-48f9-a187-623ccfda906c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2e75aa9c-4c04-4898-9e14-423cc7328f07"/>
    <ds:schemaRef ds:uri="http://purl.org/dc/terms/"/>
    <ds:schemaRef ds:uri="bb850246-5731-4482-8479-e4d01515f4ee"/>
    <ds:schemaRef ds:uri="2955ebd9-34e0-49f4-8eac-5f2848c783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15844</TotalTime>
  <Words>102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Slab Light</vt:lpstr>
      <vt:lpstr>Fidelity Sans</vt:lpstr>
      <vt:lpstr>Calibri</vt:lpstr>
      <vt:lpstr>Fidelity Sans 2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Rodgers, Ariel</cp:lastModifiedBy>
  <cp:revision>124</cp:revision>
  <dcterms:created xsi:type="dcterms:W3CDTF">2022-03-07T16:39:37Z</dcterms:created>
  <dcterms:modified xsi:type="dcterms:W3CDTF">2026-04-27T16:03:02Z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MSIP_Label_03b2c423-eb5a-467c-866f-c54b6721c0c4_Enabled">
    <vt:lpwstr>true</vt:lpwstr>
  </property>
  <property fmtid="{D5CDD505-2E9C-101B-9397-08002B2CF9AE}" pid="6" name="MSIP_Label_03b2c423-eb5a-467c-866f-c54b6721c0c4_SetDate">
    <vt:lpwstr>2025-04-30T19:01:00Z</vt:lpwstr>
  </property>
  <property fmtid="{D5CDD505-2E9C-101B-9397-08002B2CF9AE}" pid="7" name="MSIP_Label_03b2c423-eb5a-467c-866f-c54b6721c0c4_Method">
    <vt:lpwstr>Privileged</vt:lpwstr>
  </property>
  <property fmtid="{D5CDD505-2E9C-101B-9397-08002B2CF9AE}" pid="8" name="MSIP_Label_03b2c423-eb5a-467c-866f-c54b6721c0c4_Name">
    <vt:lpwstr>Fidelity Internal</vt:lpwstr>
  </property>
  <property fmtid="{D5CDD505-2E9C-101B-9397-08002B2CF9AE}" pid="9" name="MSIP_Label_03b2c423-eb5a-467c-866f-c54b6721c0c4_SiteId">
    <vt:lpwstr>7521acbc-a68c-41e5-a975-1cf83066dd19</vt:lpwstr>
  </property>
  <property fmtid="{D5CDD505-2E9C-101B-9397-08002B2CF9AE}" pid="10" name="MSIP_Label_03b2c423-eb5a-467c-866f-c54b6721c0c4_ActionId">
    <vt:lpwstr>5daba6ea-a51a-480f-b31e-d3ac2ae5a20f</vt:lpwstr>
  </property>
  <property fmtid="{D5CDD505-2E9C-101B-9397-08002B2CF9AE}" pid="11" name="MSIP_Label_03b2c423-eb5a-467c-866f-c54b6721c0c4_ContentBits">
    <vt:lpwstr>2</vt:lpwstr>
  </property>
  <property fmtid="{D5CDD505-2E9C-101B-9397-08002B2CF9AE}" pid="12" name="MSIP_Label_03b2c423-eb5a-467c-866f-c54b6721c0c4_Tag">
    <vt:lpwstr>50, 0, 1, 1</vt:lpwstr>
  </property>
  <property fmtid="{D5CDD505-2E9C-101B-9397-08002B2CF9AE}" pid="13" name="ClassificationContentMarkingFooterLocations">
    <vt:lpwstr>Office Theme:8</vt:lpwstr>
  </property>
  <property fmtid="{D5CDD505-2E9C-101B-9397-08002B2CF9AE}" pid="14" name="ClassificationContentMarkingFooterText">
    <vt:lpwstr>Fidelity Internal Information</vt:lpwstr>
  </property>
  <property fmtid="{D5CDD505-2E9C-101B-9397-08002B2CF9AE}" pid="15" name="ContentTypeId">
    <vt:lpwstr>0x010100C96BF498541A2F48A5753F7F6C7052A7</vt:lpwstr>
  </property>
  <property fmtid="{D5CDD505-2E9C-101B-9397-08002B2CF9AE}" pid="16" name="MediaServiceImageTags">
    <vt:lpwstr/>
  </property>
</Properties>
</file>