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408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50" b="1" i="0">
                <a:solidFill>
                  <a:srgbClr val="6ABC4A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1" i="0">
                <a:solidFill>
                  <a:srgbClr val="6ABC4A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1" i="0">
                <a:solidFill>
                  <a:srgbClr val="6ABC4A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1" i="0">
                <a:solidFill>
                  <a:srgbClr val="6ABC4A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187424"/>
            <a:ext cx="20104100" cy="4121150"/>
          </a:xfrm>
          <a:custGeom>
            <a:avLst/>
            <a:gdLst/>
            <a:ahLst/>
            <a:cxnLst/>
            <a:rect l="l" t="t" r="r" b="b"/>
            <a:pathLst>
              <a:path w="20104100" h="4121150">
                <a:moveTo>
                  <a:pt x="20104099" y="0"/>
                </a:moveTo>
                <a:lnTo>
                  <a:pt x="0" y="0"/>
                </a:lnTo>
                <a:lnTo>
                  <a:pt x="0" y="4121131"/>
                </a:lnTo>
                <a:lnTo>
                  <a:pt x="20104099" y="4121131"/>
                </a:lnTo>
                <a:lnTo>
                  <a:pt x="20104099" y="0"/>
                </a:lnTo>
                <a:close/>
              </a:path>
            </a:pathLst>
          </a:custGeom>
          <a:solidFill>
            <a:srgbClr val="3685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4284" y="376167"/>
            <a:ext cx="12396470" cy="170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50" b="1" i="0">
                <a:solidFill>
                  <a:srgbClr val="6ABC4A"/>
                </a:solidFill>
                <a:latin typeface="FidelitySans-ExtraBold"/>
                <a:cs typeface="Fidelity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9303" y="9993549"/>
            <a:ext cx="5406390" cy="99504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2150" spc="-20" dirty="0">
                <a:solidFill>
                  <a:srgbClr val="FFFFFF"/>
                </a:solidFill>
                <a:latin typeface="Fidelity Sans"/>
                <a:cs typeface="Fidelity Sans"/>
              </a:rPr>
              <a:t>Investing</a:t>
            </a:r>
            <a:r>
              <a:rPr sz="2150" spc="-5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150" spc="-20" dirty="0">
                <a:solidFill>
                  <a:srgbClr val="FFFFFF"/>
                </a:solidFill>
                <a:latin typeface="Fidelity Sans"/>
                <a:cs typeface="Fidelity Sans"/>
              </a:rPr>
              <a:t>involves</a:t>
            </a:r>
            <a:r>
              <a:rPr sz="2150" spc="-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150" dirty="0">
                <a:solidFill>
                  <a:srgbClr val="FFFFFF"/>
                </a:solidFill>
                <a:latin typeface="Fidelity Sans"/>
                <a:cs typeface="Fidelity Sans"/>
              </a:rPr>
              <a:t>risk,</a:t>
            </a:r>
            <a:r>
              <a:rPr sz="2150" spc="-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Fidelity Sans"/>
                <a:cs typeface="Fidelity Sans"/>
              </a:rPr>
              <a:t>including</a:t>
            </a:r>
            <a:r>
              <a:rPr sz="2150" spc="-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150" dirty="0">
                <a:solidFill>
                  <a:srgbClr val="FFFFFF"/>
                </a:solidFill>
                <a:latin typeface="Fidelity Sans"/>
                <a:cs typeface="Fidelity Sans"/>
              </a:rPr>
              <a:t>risk</a:t>
            </a:r>
            <a:r>
              <a:rPr sz="2150" spc="-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150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2150" spc="-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Fidelity Sans"/>
                <a:cs typeface="Fidelity Sans"/>
              </a:rPr>
              <a:t>loss.</a:t>
            </a:r>
            <a:endParaRPr sz="2150">
              <a:latin typeface="Fidelity Sans"/>
              <a:cs typeface="Fidelity Sans"/>
            </a:endParaRPr>
          </a:p>
          <a:p>
            <a:pPr marL="3208020" marR="5080" indent="-840740" algn="r">
              <a:lnSpc>
                <a:spcPct val="104099"/>
              </a:lnSpc>
              <a:spcBef>
                <a:spcPts val="90"/>
              </a:spcBef>
            </a:pP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950" spc="10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Brokerage</a:t>
            </a:r>
            <a:r>
              <a:rPr sz="950" spc="1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Services</a:t>
            </a:r>
            <a:r>
              <a:rPr sz="950" spc="10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LLC,</a:t>
            </a:r>
            <a:r>
              <a:rPr sz="950" spc="1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Member</a:t>
            </a:r>
            <a:r>
              <a:rPr sz="950" spc="10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NYSE,</a:t>
            </a:r>
            <a:r>
              <a:rPr sz="950" spc="1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idelity Sans"/>
                <a:cs typeface="Fidelity Sans"/>
              </a:rPr>
              <a:t>SIPC</a:t>
            </a:r>
            <a:r>
              <a:rPr sz="95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900</a:t>
            </a:r>
            <a:r>
              <a:rPr sz="950" spc="10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Salem</a:t>
            </a:r>
            <a:r>
              <a:rPr sz="950" spc="10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Street,</a:t>
            </a:r>
            <a:r>
              <a:rPr sz="950" spc="10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Smithfield,</a:t>
            </a:r>
            <a:r>
              <a:rPr sz="950" spc="10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RI</a:t>
            </a:r>
            <a:r>
              <a:rPr sz="950" spc="10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Fidelity Sans"/>
                <a:cs typeface="Fidelity Sans"/>
              </a:rPr>
              <a:t>02917</a:t>
            </a:r>
            <a:endParaRPr sz="950">
              <a:latin typeface="Fidelity Sans"/>
              <a:cs typeface="Fidelity Sans"/>
            </a:endParaRPr>
          </a:p>
          <a:p>
            <a:pPr marR="5080" algn="r">
              <a:lnSpc>
                <a:spcPct val="100000"/>
              </a:lnSpc>
              <a:spcBef>
                <a:spcPts val="50"/>
              </a:spcBef>
            </a:pP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©</a:t>
            </a:r>
            <a:r>
              <a:rPr sz="950" spc="5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2023</a:t>
            </a:r>
            <a:r>
              <a:rPr sz="950" spc="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FMR</a:t>
            </a:r>
            <a:r>
              <a:rPr sz="950" spc="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LLC.</a:t>
            </a:r>
            <a:r>
              <a:rPr sz="950" spc="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All</a:t>
            </a:r>
            <a:r>
              <a:rPr sz="950" spc="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dirty="0">
                <a:solidFill>
                  <a:srgbClr val="FFFFFF"/>
                </a:solidFill>
                <a:latin typeface="Fidelity Sans"/>
                <a:cs typeface="Fidelity Sans"/>
              </a:rPr>
              <a:t>rights</a:t>
            </a:r>
            <a:r>
              <a:rPr sz="950" spc="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Fidelity Sans"/>
                <a:cs typeface="Fidelity Sans"/>
              </a:rPr>
              <a:t>reserved.</a:t>
            </a:r>
            <a:endParaRPr sz="950">
              <a:latin typeface="Fidelity Sans"/>
              <a:cs typeface="Fidelity Sans"/>
            </a:endParaRPr>
          </a:p>
          <a:p>
            <a:pPr marR="5080" algn="r">
              <a:lnSpc>
                <a:spcPct val="100000"/>
              </a:lnSpc>
              <a:spcBef>
                <a:spcPts val="45"/>
              </a:spcBef>
            </a:pPr>
            <a:r>
              <a:rPr sz="950" spc="-10" dirty="0">
                <a:solidFill>
                  <a:srgbClr val="FFFFFF"/>
                </a:solidFill>
                <a:latin typeface="Fidelity Sans"/>
                <a:cs typeface="Fidelity Sans"/>
              </a:rPr>
              <a:t>1099265.1.0</a:t>
            </a:r>
            <a:endParaRPr sz="95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95"/>
              </a:spcBef>
            </a:pPr>
            <a:r>
              <a:rPr spc="-555" dirty="0"/>
              <a:t>Y</a:t>
            </a:r>
            <a:r>
              <a:rPr spc="55" dirty="0"/>
              <a:t>our</a:t>
            </a:r>
            <a:r>
              <a:rPr spc="-114" dirty="0"/>
              <a:t> </a:t>
            </a:r>
            <a:r>
              <a:rPr dirty="0"/>
              <a:t>job</a:t>
            </a:r>
            <a:r>
              <a:rPr spc="-110" dirty="0"/>
              <a:t> </a:t>
            </a:r>
            <a:r>
              <a:rPr dirty="0"/>
              <a:t>demands</a:t>
            </a:r>
            <a:r>
              <a:rPr spc="-105" dirty="0"/>
              <a:t> </a:t>
            </a:r>
            <a:r>
              <a:rPr dirty="0"/>
              <a:t>that</a:t>
            </a:r>
            <a:r>
              <a:rPr spc="-105" dirty="0"/>
              <a:t> </a:t>
            </a:r>
            <a:r>
              <a:rPr dirty="0"/>
              <a:t>you</a:t>
            </a:r>
            <a:r>
              <a:rPr spc="-105" dirty="0"/>
              <a:t> </a:t>
            </a:r>
            <a:r>
              <a:rPr dirty="0"/>
              <a:t>take</a:t>
            </a:r>
            <a:r>
              <a:rPr spc="-105" dirty="0"/>
              <a:t> </a:t>
            </a:r>
            <a:r>
              <a:rPr spc="-10" dirty="0"/>
              <a:t>action. </a:t>
            </a:r>
            <a:r>
              <a:rPr dirty="0">
                <a:solidFill>
                  <a:srgbClr val="4E8348"/>
                </a:solidFill>
              </a:rPr>
              <a:t>So</a:t>
            </a:r>
            <a:r>
              <a:rPr spc="-75" dirty="0">
                <a:solidFill>
                  <a:srgbClr val="4E8348"/>
                </a:solidFill>
              </a:rPr>
              <a:t> </a:t>
            </a:r>
            <a:r>
              <a:rPr dirty="0">
                <a:solidFill>
                  <a:srgbClr val="4E8348"/>
                </a:solidFill>
              </a:rPr>
              <a:t>does</a:t>
            </a:r>
            <a:r>
              <a:rPr spc="-70" dirty="0">
                <a:solidFill>
                  <a:srgbClr val="4E8348"/>
                </a:solidFill>
              </a:rPr>
              <a:t> </a:t>
            </a:r>
            <a:r>
              <a:rPr dirty="0">
                <a:solidFill>
                  <a:srgbClr val="4E8348"/>
                </a:solidFill>
              </a:rPr>
              <a:t>your</a:t>
            </a:r>
            <a:r>
              <a:rPr spc="-70" dirty="0">
                <a:solidFill>
                  <a:srgbClr val="4E8348"/>
                </a:solidFill>
              </a:rPr>
              <a:t> </a:t>
            </a:r>
            <a:r>
              <a:rPr spc="-10" dirty="0">
                <a:solidFill>
                  <a:srgbClr val="4E8348"/>
                </a:solidFill>
              </a:rPr>
              <a:t>retirement.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12718" y="8466215"/>
            <a:ext cx="3462020" cy="1451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350" b="1" spc="-13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action</a:t>
            </a:r>
            <a:endParaRPr sz="9350">
              <a:latin typeface="FidelitySans-ExtraBold"/>
              <a:cs typeface="FidelitySans-Extra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68344" y="8347785"/>
            <a:ext cx="1233170" cy="669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200" b="1" spc="-7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Take</a:t>
            </a:r>
            <a:endParaRPr sz="4200">
              <a:latin typeface="FidelitySans-ExtraBold"/>
              <a:cs typeface="FidelitySans-ExtraBol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942823" y="8517028"/>
            <a:ext cx="57785" cy="1150620"/>
          </a:xfrm>
          <a:custGeom>
            <a:avLst/>
            <a:gdLst/>
            <a:ahLst/>
            <a:cxnLst/>
            <a:rect l="l" t="t" r="r" b="b"/>
            <a:pathLst>
              <a:path w="57784" h="1150620">
                <a:moveTo>
                  <a:pt x="57589" y="0"/>
                </a:moveTo>
                <a:lnTo>
                  <a:pt x="0" y="0"/>
                </a:lnTo>
                <a:lnTo>
                  <a:pt x="0" y="1150174"/>
                </a:lnTo>
                <a:lnTo>
                  <a:pt x="57589" y="1150174"/>
                </a:lnTo>
                <a:lnTo>
                  <a:pt x="57589" y="0"/>
                </a:lnTo>
                <a:close/>
              </a:path>
            </a:pathLst>
          </a:custGeom>
          <a:solidFill>
            <a:srgbClr val="6AB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83005" y="8409389"/>
            <a:ext cx="9773920" cy="23812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392555" marR="66675">
              <a:lnSpc>
                <a:spcPct val="101800"/>
              </a:lnSpc>
              <a:spcBef>
                <a:spcPts val="60"/>
              </a:spcBef>
            </a:pPr>
            <a:r>
              <a:rPr sz="2700" spc="-30" dirty="0">
                <a:solidFill>
                  <a:srgbClr val="FFFFFF"/>
                </a:solidFill>
                <a:latin typeface="Fidelity Sans"/>
                <a:cs typeface="Fidelity Sans"/>
              </a:rPr>
              <a:t>Take</a:t>
            </a:r>
            <a:r>
              <a:rPr sz="2700" spc="-6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steps</a:t>
            </a:r>
            <a:r>
              <a:rPr sz="2700" spc="-6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to</a:t>
            </a:r>
            <a:r>
              <a:rPr sz="2700" spc="-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check</a:t>
            </a:r>
            <a:r>
              <a:rPr sz="2700" spc="-6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your</a:t>
            </a:r>
            <a:r>
              <a:rPr sz="2700" spc="-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retirement</a:t>
            </a:r>
            <a:r>
              <a:rPr sz="2700" spc="-6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savings</a:t>
            </a:r>
            <a:r>
              <a:rPr sz="2700" spc="-6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now.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Review</a:t>
            </a:r>
            <a:r>
              <a:rPr sz="2700" spc="-5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and</a:t>
            </a:r>
            <a:r>
              <a:rPr sz="27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complete</a:t>
            </a:r>
            <a:r>
              <a:rPr sz="27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a</a:t>
            </a:r>
            <a:r>
              <a:rPr sz="27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few</a:t>
            </a:r>
            <a:r>
              <a:rPr sz="27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steps</a:t>
            </a:r>
            <a:r>
              <a:rPr sz="27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to</a:t>
            </a:r>
            <a:r>
              <a:rPr sz="27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help</a:t>
            </a:r>
            <a:r>
              <a:rPr sz="27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ensure</a:t>
            </a:r>
            <a:r>
              <a:rPr sz="27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that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your</a:t>
            </a:r>
            <a:r>
              <a:rPr sz="27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retirement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plan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is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on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point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to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meet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dirty="0">
                <a:solidFill>
                  <a:srgbClr val="FFFFFF"/>
                </a:solidFill>
                <a:latin typeface="Fidelity Sans"/>
                <a:cs typeface="Fidelity Sans"/>
              </a:rPr>
              <a:t>your</a:t>
            </a:r>
            <a:r>
              <a:rPr sz="27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Fidelity Sans"/>
                <a:cs typeface="Fidelity Sans"/>
              </a:rPr>
              <a:t>goals.</a:t>
            </a:r>
            <a:endParaRPr sz="2700" dirty="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2830"/>
              </a:spcBef>
              <a:tabLst>
                <a:tab pos="2044064" algn="l"/>
                <a:tab pos="4528820" algn="l"/>
                <a:tab pos="6478905" algn="l"/>
              </a:tabLst>
            </a:pPr>
            <a:r>
              <a:rPr sz="2200" b="1" dirty="0">
                <a:solidFill>
                  <a:srgbClr val="FFFFFF"/>
                </a:solidFill>
                <a:latin typeface="FidelitySans-ExtraBold"/>
                <a:cs typeface="FidelitySans-ExtraBold"/>
              </a:rPr>
              <a:t>N</a:t>
            </a:r>
            <a:r>
              <a:rPr sz="2200" b="1" spc="-9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dirty="0">
                <a:solidFill>
                  <a:srgbClr val="FFFFFF"/>
                </a:solidFill>
                <a:latin typeface="FidelitySans-ExtraBold"/>
                <a:cs typeface="FidelitySans-ExtraBold"/>
              </a:rPr>
              <a:t>A</a:t>
            </a:r>
            <a:r>
              <a:rPr sz="2200" b="1" spc="-26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229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TI</a:t>
            </a:r>
            <a:r>
              <a:rPr sz="2200" b="1" spc="-11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dirty="0">
                <a:solidFill>
                  <a:srgbClr val="FFFFFF"/>
                </a:solidFill>
                <a:latin typeface="FidelitySans-ExtraBold"/>
                <a:cs typeface="FidelitySans-ExtraBold"/>
              </a:rPr>
              <a:t>O</a:t>
            </a:r>
            <a:r>
              <a:rPr sz="2200" b="1" spc="-11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28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NAL</a:t>
            </a:r>
            <a:r>
              <a:rPr lang="en-US" sz="2200" b="1" spc="28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23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RE</a:t>
            </a:r>
            <a:r>
              <a:rPr sz="2200" b="1" spc="-8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39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TIREMENT</a:t>
            </a:r>
            <a:r>
              <a:rPr lang="en-US" sz="2200" b="1" spc="39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23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SE</a:t>
            </a:r>
            <a:r>
              <a:rPr sz="2200" b="1" spc="-13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365" dirty="0">
                <a:solidFill>
                  <a:srgbClr val="FFFFFF"/>
                </a:solidFill>
                <a:latin typeface="FidelitySans-ExtraBold"/>
                <a:cs typeface="FidelitySans-ExtraBold"/>
              </a:rPr>
              <a:t>CURIT</a:t>
            </a:r>
            <a:r>
              <a:rPr sz="2200" b="1" spc="-8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-5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Y</a:t>
            </a:r>
            <a:r>
              <a:rPr lang="en-US" sz="2200" b="1" spc="-50" dirty="0">
                <a:solidFill>
                  <a:srgbClr val="FFFFF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23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&lt;M</a:t>
            </a:r>
            <a:r>
              <a:rPr sz="2200" b="1" spc="-114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dirty="0">
                <a:solidFill>
                  <a:srgbClr val="FF00DF"/>
                </a:solidFill>
                <a:latin typeface="FidelitySans-ExtraBold"/>
                <a:cs typeface="FidelitySans-ExtraBold"/>
              </a:rPr>
              <a:t>O</a:t>
            </a:r>
            <a:r>
              <a:rPr sz="2200" b="1" spc="-110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40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NTH&gt;&lt;WEEK&gt; </a:t>
            </a:r>
            <a:endParaRPr sz="2200" dirty="0">
              <a:latin typeface="FidelitySans-ExtraBold"/>
              <a:cs typeface="FidelitySans-ExtraBold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2105660" algn="l"/>
                <a:tab pos="5273675" algn="l"/>
                <a:tab pos="6609715" algn="l"/>
              </a:tabLst>
            </a:pPr>
            <a:r>
              <a:rPr sz="2200" b="1" spc="34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&lt;OCT</a:t>
            </a:r>
            <a:r>
              <a:rPr sz="2200" b="1" spc="-14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dirty="0">
                <a:solidFill>
                  <a:srgbClr val="FF00DF"/>
                </a:solidFill>
                <a:latin typeface="FidelitySans-ExtraBold"/>
                <a:cs typeface="FidelitySans-ExtraBold"/>
              </a:rPr>
              <a:t>O</a:t>
            </a:r>
            <a:r>
              <a:rPr sz="2200" b="1" spc="-10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>
                <a:solidFill>
                  <a:srgbClr val="FF00DF"/>
                </a:solidFill>
                <a:latin typeface="FidelitySans-ExtraBold"/>
                <a:cs typeface="FidelitySans-ExtraBold"/>
              </a:rPr>
              <a:t>B</a:t>
            </a:r>
            <a:r>
              <a:rPr sz="2200" b="1" spc="-125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210">
                <a:solidFill>
                  <a:srgbClr val="FF00DF"/>
                </a:solidFill>
                <a:latin typeface="FidelitySans-ExtraBold"/>
                <a:cs typeface="FidelitySans-ExtraBold"/>
              </a:rPr>
              <a:t>ER</a:t>
            </a:r>
            <a:r>
              <a:rPr lang="en-US" sz="2200" b="1" spc="210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405">
                <a:solidFill>
                  <a:srgbClr val="FF00DF"/>
                </a:solidFill>
                <a:latin typeface="FidelitySans-ExtraBold"/>
                <a:cs typeface="FidelitySans-ExtraBold"/>
              </a:rPr>
              <a:t>2023</a:t>
            </a:r>
            <a:r>
              <a:rPr sz="2200" b="1" spc="40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&gt;&lt;OCT</a:t>
            </a:r>
            <a:r>
              <a:rPr sz="2200" b="1" spc="-13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dirty="0">
                <a:solidFill>
                  <a:srgbClr val="FF00DF"/>
                </a:solidFill>
                <a:latin typeface="FidelitySans-ExtraBold"/>
                <a:cs typeface="FidelitySans-ExtraBold"/>
              </a:rPr>
              <a:t>O</a:t>
            </a:r>
            <a:r>
              <a:rPr sz="2200" b="1" spc="-100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>
                <a:solidFill>
                  <a:srgbClr val="FF00DF"/>
                </a:solidFill>
                <a:latin typeface="FidelitySans-ExtraBold"/>
                <a:cs typeface="FidelitySans-ExtraBold"/>
              </a:rPr>
              <a:t>B</a:t>
            </a:r>
            <a:r>
              <a:rPr sz="2200" b="1" spc="-12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210">
                <a:solidFill>
                  <a:srgbClr val="FF00DF"/>
                </a:solidFill>
                <a:latin typeface="FidelitySans-ExtraBold"/>
                <a:cs typeface="FidelitySans-ExtraBold"/>
              </a:rPr>
              <a:t>ER</a:t>
            </a:r>
            <a:r>
              <a:rPr lang="en-US" sz="2200" b="1" spc="21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370">
                <a:solidFill>
                  <a:srgbClr val="FF00DF"/>
                </a:solidFill>
                <a:latin typeface="FidelitySans-ExtraBold"/>
                <a:cs typeface="FidelitySans-ExtraBold"/>
              </a:rPr>
              <a:t>15–21,</a:t>
            </a:r>
            <a:r>
              <a:rPr lang="en-US" sz="2200" b="1" spc="370" dirty="0">
                <a:solidFill>
                  <a:srgbClr val="FF00DF"/>
                </a:solidFill>
                <a:latin typeface="FidelitySans-ExtraBold"/>
                <a:cs typeface="FidelitySans-ExtraBold"/>
              </a:rPr>
              <a:t> </a:t>
            </a:r>
            <a:r>
              <a:rPr sz="2200" b="1" spc="355">
                <a:solidFill>
                  <a:srgbClr val="FF00DF"/>
                </a:solidFill>
                <a:latin typeface="FidelitySans-ExtraBold"/>
                <a:cs typeface="FidelitySans-ExtraBold"/>
              </a:rPr>
              <a:t>2023</a:t>
            </a:r>
            <a:r>
              <a:rPr sz="2200" b="1" spc="355" dirty="0">
                <a:solidFill>
                  <a:srgbClr val="FF00DF"/>
                </a:solidFill>
                <a:latin typeface="FidelitySans-ExtraBold"/>
                <a:cs typeface="FidelitySans-ExtraBold"/>
              </a:rPr>
              <a:t>&gt; </a:t>
            </a:r>
            <a:endParaRPr sz="2200" dirty="0">
              <a:latin typeface="FidelitySans-ExtraBold"/>
              <a:cs typeface="FidelitySans-ExtraBold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206058" y="529278"/>
            <a:ext cx="2828290" cy="612140"/>
            <a:chOff x="14206058" y="529278"/>
            <a:chExt cx="2828290" cy="612140"/>
          </a:xfrm>
        </p:grpSpPr>
        <p:sp>
          <p:nvSpPr>
            <p:cNvPr id="9" name="object 9"/>
            <p:cNvSpPr/>
            <p:nvPr/>
          </p:nvSpPr>
          <p:spPr>
            <a:xfrm>
              <a:off x="14206056" y="529278"/>
              <a:ext cx="2512060" cy="608965"/>
            </a:xfrm>
            <a:custGeom>
              <a:avLst/>
              <a:gdLst/>
              <a:ahLst/>
              <a:cxnLst/>
              <a:rect l="l" t="t" r="r" b="b"/>
              <a:pathLst>
                <a:path w="2512059" h="608965">
                  <a:moveTo>
                    <a:pt x="582561" y="281127"/>
                  </a:moveTo>
                  <a:lnTo>
                    <a:pt x="578383" y="246875"/>
                  </a:lnTo>
                  <a:lnTo>
                    <a:pt x="576643" y="232613"/>
                  </a:lnTo>
                  <a:lnTo>
                    <a:pt x="562914" y="185928"/>
                  </a:lnTo>
                  <a:lnTo>
                    <a:pt x="544995" y="149123"/>
                  </a:lnTo>
                  <a:lnTo>
                    <a:pt x="541718" y="142392"/>
                  </a:lnTo>
                  <a:lnTo>
                    <a:pt x="509295" y="98107"/>
                  </a:lnTo>
                  <a:lnTo>
                    <a:pt x="482993" y="73634"/>
                  </a:lnTo>
                  <a:lnTo>
                    <a:pt x="469061" y="60667"/>
                  </a:lnTo>
                  <a:lnTo>
                    <a:pt x="423138" y="31432"/>
                  </a:lnTo>
                  <a:lnTo>
                    <a:pt x="420484" y="30378"/>
                  </a:lnTo>
                  <a:lnTo>
                    <a:pt x="406679" y="24879"/>
                  </a:lnTo>
                  <a:lnTo>
                    <a:pt x="373646" y="11722"/>
                  </a:lnTo>
                  <a:lnTo>
                    <a:pt x="327228" y="2019"/>
                  </a:lnTo>
                  <a:lnTo>
                    <a:pt x="278244" y="0"/>
                  </a:lnTo>
                  <a:lnTo>
                    <a:pt x="229882" y="5676"/>
                  </a:lnTo>
                  <a:lnTo>
                    <a:pt x="185356" y="19037"/>
                  </a:lnTo>
                  <a:lnTo>
                    <a:pt x="143941" y="38900"/>
                  </a:lnTo>
                  <a:lnTo>
                    <a:pt x="105168" y="66230"/>
                  </a:lnTo>
                  <a:lnTo>
                    <a:pt x="70700" y="99580"/>
                  </a:lnTo>
                  <a:lnTo>
                    <a:pt x="42214" y="137515"/>
                  </a:lnTo>
                  <a:lnTo>
                    <a:pt x="21336" y="178574"/>
                  </a:lnTo>
                  <a:lnTo>
                    <a:pt x="7200" y="221272"/>
                  </a:lnTo>
                  <a:lnTo>
                    <a:pt x="101" y="266433"/>
                  </a:lnTo>
                  <a:lnTo>
                    <a:pt x="0" y="312407"/>
                  </a:lnTo>
                  <a:lnTo>
                    <a:pt x="6858" y="357517"/>
                  </a:lnTo>
                  <a:lnTo>
                    <a:pt x="20650" y="400113"/>
                  </a:lnTo>
                  <a:lnTo>
                    <a:pt x="41046" y="441020"/>
                  </a:lnTo>
                  <a:lnTo>
                    <a:pt x="68859" y="478751"/>
                  </a:lnTo>
                  <a:lnTo>
                    <a:pt x="102539" y="511962"/>
                  </a:lnTo>
                  <a:lnTo>
                    <a:pt x="140538" y="539330"/>
                  </a:lnTo>
                  <a:lnTo>
                    <a:pt x="181305" y="559536"/>
                  </a:lnTo>
                  <a:lnTo>
                    <a:pt x="219570" y="441121"/>
                  </a:lnTo>
                  <a:lnTo>
                    <a:pt x="244119" y="365175"/>
                  </a:lnTo>
                  <a:lnTo>
                    <a:pt x="384213" y="365175"/>
                  </a:lnTo>
                  <a:lnTo>
                    <a:pt x="353542" y="345287"/>
                  </a:lnTo>
                  <a:lnTo>
                    <a:pt x="249059" y="345287"/>
                  </a:lnTo>
                  <a:lnTo>
                    <a:pt x="290055" y="213614"/>
                  </a:lnTo>
                  <a:lnTo>
                    <a:pt x="220637" y="325069"/>
                  </a:lnTo>
                  <a:lnTo>
                    <a:pt x="241427" y="339775"/>
                  </a:lnTo>
                  <a:lnTo>
                    <a:pt x="211429" y="339775"/>
                  </a:lnTo>
                  <a:lnTo>
                    <a:pt x="185013" y="381685"/>
                  </a:lnTo>
                  <a:lnTo>
                    <a:pt x="72669" y="440448"/>
                  </a:lnTo>
                  <a:lnTo>
                    <a:pt x="70764" y="441121"/>
                  </a:lnTo>
                  <a:lnTo>
                    <a:pt x="70205" y="440778"/>
                  </a:lnTo>
                  <a:lnTo>
                    <a:pt x="70764" y="440220"/>
                  </a:lnTo>
                  <a:lnTo>
                    <a:pt x="186499" y="341922"/>
                  </a:lnTo>
                  <a:lnTo>
                    <a:pt x="210972" y="321132"/>
                  </a:lnTo>
                  <a:lnTo>
                    <a:pt x="32575" y="341922"/>
                  </a:lnTo>
                  <a:lnTo>
                    <a:pt x="32219" y="341579"/>
                  </a:lnTo>
                  <a:lnTo>
                    <a:pt x="32575" y="340677"/>
                  </a:lnTo>
                  <a:lnTo>
                    <a:pt x="205587" y="289902"/>
                  </a:lnTo>
                  <a:lnTo>
                    <a:pt x="31673" y="239014"/>
                  </a:lnTo>
                  <a:lnTo>
                    <a:pt x="30988" y="238772"/>
                  </a:lnTo>
                  <a:lnTo>
                    <a:pt x="30988" y="238226"/>
                  </a:lnTo>
                  <a:lnTo>
                    <a:pt x="31673" y="237883"/>
                  </a:lnTo>
                  <a:lnTo>
                    <a:pt x="210972" y="256870"/>
                  </a:lnTo>
                  <a:lnTo>
                    <a:pt x="187845" y="237883"/>
                  </a:lnTo>
                  <a:lnTo>
                    <a:pt x="70421" y="141490"/>
                  </a:lnTo>
                  <a:lnTo>
                    <a:pt x="70421" y="141160"/>
                  </a:lnTo>
                  <a:lnTo>
                    <a:pt x="71323" y="140817"/>
                  </a:lnTo>
                  <a:lnTo>
                    <a:pt x="229285" y="227203"/>
                  </a:lnTo>
                  <a:lnTo>
                    <a:pt x="183921" y="140817"/>
                  </a:lnTo>
                  <a:lnTo>
                    <a:pt x="145694" y="68021"/>
                  </a:lnTo>
                  <a:lnTo>
                    <a:pt x="145923" y="67678"/>
                  </a:lnTo>
                  <a:lnTo>
                    <a:pt x="146596" y="67678"/>
                  </a:lnTo>
                  <a:lnTo>
                    <a:pt x="257149" y="211480"/>
                  </a:lnTo>
                  <a:lnTo>
                    <a:pt x="247167" y="67678"/>
                  </a:lnTo>
                  <a:lnTo>
                    <a:pt x="244233" y="25438"/>
                  </a:lnTo>
                  <a:lnTo>
                    <a:pt x="244563" y="24879"/>
                  </a:lnTo>
                  <a:lnTo>
                    <a:pt x="245465" y="25438"/>
                  </a:lnTo>
                  <a:lnTo>
                    <a:pt x="292315" y="204851"/>
                  </a:lnTo>
                  <a:lnTo>
                    <a:pt x="345782" y="30721"/>
                  </a:lnTo>
                  <a:lnTo>
                    <a:pt x="346354" y="30378"/>
                  </a:lnTo>
                  <a:lnTo>
                    <a:pt x="347027" y="31051"/>
                  </a:lnTo>
                  <a:lnTo>
                    <a:pt x="324662" y="210477"/>
                  </a:lnTo>
                  <a:lnTo>
                    <a:pt x="441058" y="73964"/>
                  </a:lnTo>
                  <a:lnTo>
                    <a:pt x="441617" y="73634"/>
                  </a:lnTo>
                  <a:lnTo>
                    <a:pt x="441617" y="74536"/>
                  </a:lnTo>
                  <a:lnTo>
                    <a:pt x="352526" y="231597"/>
                  </a:lnTo>
                  <a:lnTo>
                    <a:pt x="513867" y="149809"/>
                  </a:lnTo>
                  <a:lnTo>
                    <a:pt x="514197" y="149123"/>
                  </a:lnTo>
                  <a:lnTo>
                    <a:pt x="515442" y="149466"/>
                  </a:lnTo>
                  <a:lnTo>
                    <a:pt x="515086" y="150025"/>
                  </a:lnTo>
                  <a:lnTo>
                    <a:pt x="371513" y="258775"/>
                  </a:lnTo>
                  <a:lnTo>
                    <a:pt x="554875" y="246875"/>
                  </a:lnTo>
                  <a:lnTo>
                    <a:pt x="555091" y="247205"/>
                  </a:lnTo>
                  <a:lnTo>
                    <a:pt x="555091" y="247777"/>
                  </a:lnTo>
                  <a:lnTo>
                    <a:pt x="554532" y="247777"/>
                  </a:lnTo>
                  <a:lnTo>
                    <a:pt x="375780" y="290918"/>
                  </a:lnTo>
                  <a:lnTo>
                    <a:pt x="547789" y="351243"/>
                  </a:lnTo>
                  <a:lnTo>
                    <a:pt x="549021" y="352132"/>
                  </a:lnTo>
                  <a:lnTo>
                    <a:pt x="549021" y="352361"/>
                  </a:lnTo>
                  <a:lnTo>
                    <a:pt x="548690" y="352704"/>
                  </a:lnTo>
                  <a:lnTo>
                    <a:pt x="548132" y="352704"/>
                  </a:lnTo>
                  <a:lnTo>
                    <a:pt x="365671" y="324840"/>
                  </a:lnTo>
                  <a:lnTo>
                    <a:pt x="506793" y="446620"/>
                  </a:lnTo>
                  <a:lnTo>
                    <a:pt x="507123" y="447294"/>
                  </a:lnTo>
                  <a:lnTo>
                    <a:pt x="506793" y="447979"/>
                  </a:lnTo>
                  <a:lnTo>
                    <a:pt x="506222" y="447979"/>
                  </a:lnTo>
                  <a:lnTo>
                    <a:pt x="398475" y="387858"/>
                  </a:lnTo>
                  <a:lnTo>
                    <a:pt x="475881" y="516724"/>
                  </a:lnTo>
                  <a:lnTo>
                    <a:pt x="507301" y="487337"/>
                  </a:lnTo>
                  <a:lnTo>
                    <a:pt x="533679" y="453707"/>
                  </a:lnTo>
                  <a:lnTo>
                    <a:pt x="554596" y="416991"/>
                  </a:lnTo>
                  <a:lnTo>
                    <a:pt x="569582" y="378307"/>
                  </a:lnTo>
                  <a:lnTo>
                    <a:pt x="575284" y="352704"/>
                  </a:lnTo>
                  <a:lnTo>
                    <a:pt x="580313" y="330136"/>
                  </a:lnTo>
                  <a:lnTo>
                    <a:pt x="582561" y="281127"/>
                  </a:lnTo>
                  <a:close/>
                </a:path>
                <a:path w="2512059" h="608965">
                  <a:moveTo>
                    <a:pt x="657771" y="536956"/>
                  </a:moveTo>
                  <a:lnTo>
                    <a:pt x="623404" y="536956"/>
                  </a:lnTo>
                  <a:lnTo>
                    <a:pt x="601484" y="608850"/>
                  </a:lnTo>
                  <a:lnTo>
                    <a:pt x="635876" y="608850"/>
                  </a:lnTo>
                  <a:lnTo>
                    <a:pt x="657771" y="536956"/>
                  </a:lnTo>
                  <a:close/>
                </a:path>
                <a:path w="2512059" h="608965">
                  <a:moveTo>
                    <a:pt x="1025144" y="91948"/>
                  </a:moveTo>
                  <a:lnTo>
                    <a:pt x="738212" y="91948"/>
                  </a:lnTo>
                  <a:lnTo>
                    <a:pt x="626097" y="492010"/>
                  </a:lnTo>
                  <a:lnTo>
                    <a:pt x="766076" y="492010"/>
                  </a:lnTo>
                  <a:lnTo>
                    <a:pt x="807986" y="342366"/>
                  </a:lnTo>
                  <a:lnTo>
                    <a:pt x="954379" y="342366"/>
                  </a:lnTo>
                  <a:lnTo>
                    <a:pt x="979081" y="254965"/>
                  </a:lnTo>
                  <a:lnTo>
                    <a:pt x="832700" y="254965"/>
                  </a:lnTo>
                  <a:lnTo>
                    <a:pt x="851458" y="186880"/>
                  </a:lnTo>
                  <a:lnTo>
                    <a:pt x="997851" y="186880"/>
                  </a:lnTo>
                  <a:lnTo>
                    <a:pt x="1025144" y="91948"/>
                  </a:lnTo>
                  <a:close/>
                </a:path>
                <a:path w="2512059" h="608965">
                  <a:moveTo>
                    <a:pt x="1171981" y="199682"/>
                  </a:moveTo>
                  <a:lnTo>
                    <a:pt x="1033576" y="199682"/>
                  </a:lnTo>
                  <a:lnTo>
                    <a:pt x="951560" y="492010"/>
                  </a:lnTo>
                  <a:lnTo>
                    <a:pt x="1089977" y="492010"/>
                  </a:lnTo>
                  <a:lnTo>
                    <a:pt x="1171981" y="199682"/>
                  </a:lnTo>
                  <a:close/>
                </a:path>
                <a:path w="2512059" h="608965">
                  <a:moveTo>
                    <a:pt x="1201978" y="91948"/>
                  </a:moveTo>
                  <a:lnTo>
                    <a:pt x="1063688" y="91948"/>
                  </a:lnTo>
                  <a:lnTo>
                    <a:pt x="1041209" y="171818"/>
                  </a:lnTo>
                  <a:lnTo>
                    <a:pt x="1179512" y="171818"/>
                  </a:lnTo>
                  <a:lnTo>
                    <a:pt x="1201978" y="91948"/>
                  </a:lnTo>
                  <a:close/>
                </a:path>
                <a:path w="2512059" h="608965">
                  <a:moveTo>
                    <a:pt x="1560931" y="91948"/>
                  </a:moveTo>
                  <a:lnTo>
                    <a:pt x="1422514" y="91948"/>
                  </a:lnTo>
                  <a:lnTo>
                    <a:pt x="1383868" y="232943"/>
                  </a:lnTo>
                  <a:lnTo>
                    <a:pt x="1372235" y="217843"/>
                  </a:lnTo>
                  <a:lnTo>
                    <a:pt x="1366799" y="214058"/>
                  </a:lnTo>
                  <a:lnTo>
                    <a:pt x="1366799" y="298335"/>
                  </a:lnTo>
                  <a:lnTo>
                    <a:pt x="1338935" y="394385"/>
                  </a:lnTo>
                  <a:lnTo>
                    <a:pt x="1333093" y="398094"/>
                  </a:lnTo>
                  <a:lnTo>
                    <a:pt x="1326019" y="401358"/>
                  </a:lnTo>
                  <a:lnTo>
                    <a:pt x="1315339" y="401358"/>
                  </a:lnTo>
                  <a:lnTo>
                    <a:pt x="1306347" y="399669"/>
                  </a:lnTo>
                  <a:lnTo>
                    <a:pt x="1299603" y="395109"/>
                  </a:lnTo>
                  <a:lnTo>
                    <a:pt x="1295361" y="388454"/>
                  </a:lnTo>
                  <a:lnTo>
                    <a:pt x="1293888" y="380453"/>
                  </a:lnTo>
                  <a:lnTo>
                    <a:pt x="1295463" y="362343"/>
                  </a:lnTo>
                  <a:lnTo>
                    <a:pt x="1313205" y="307543"/>
                  </a:lnTo>
                  <a:lnTo>
                    <a:pt x="1344891" y="286639"/>
                  </a:lnTo>
                  <a:lnTo>
                    <a:pt x="1353426" y="286524"/>
                  </a:lnTo>
                  <a:lnTo>
                    <a:pt x="1361960" y="291363"/>
                  </a:lnTo>
                  <a:lnTo>
                    <a:pt x="1366799" y="298335"/>
                  </a:lnTo>
                  <a:lnTo>
                    <a:pt x="1366799" y="214058"/>
                  </a:lnTo>
                  <a:lnTo>
                    <a:pt x="1354658" y="205574"/>
                  </a:lnTo>
                  <a:lnTo>
                    <a:pt x="1331861" y="197307"/>
                  </a:lnTo>
                  <a:lnTo>
                    <a:pt x="1304556" y="194284"/>
                  </a:lnTo>
                  <a:lnTo>
                    <a:pt x="1271879" y="198094"/>
                  </a:lnTo>
                  <a:lnTo>
                    <a:pt x="1218107" y="228041"/>
                  </a:lnTo>
                  <a:lnTo>
                    <a:pt x="1178826" y="296748"/>
                  </a:lnTo>
                  <a:lnTo>
                    <a:pt x="1163243" y="343674"/>
                  </a:lnTo>
                  <a:lnTo>
                    <a:pt x="1153198" y="390194"/>
                  </a:lnTo>
                  <a:lnTo>
                    <a:pt x="1149629" y="431901"/>
                  </a:lnTo>
                  <a:lnTo>
                    <a:pt x="1154849" y="461632"/>
                  </a:lnTo>
                  <a:lnTo>
                    <a:pt x="1169682" y="482549"/>
                  </a:lnTo>
                  <a:lnTo>
                    <a:pt x="1192847" y="494919"/>
                  </a:lnTo>
                  <a:lnTo>
                    <a:pt x="1223098" y="498983"/>
                  </a:lnTo>
                  <a:lnTo>
                    <a:pt x="1253617" y="496023"/>
                  </a:lnTo>
                  <a:lnTo>
                    <a:pt x="1279436" y="487794"/>
                  </a:lnTo>
                  <a:lnTo>
                    <a:pt x="1302016" y="475234"/>
                  </a:lnTo>
                  <a:lnTo>
                    <a:pt x="1322870" y="459320"/>
                  </a:lnTo>
                  <a:lnTo>
                    <a:pt x="1313205" y="492010"/>
                  </a:lnTo>
                  <a:lnTo>
                    <a:pt x="1448816" y="492010"/>
                  </a:lnTo>
                  <a:lnTo>
                    <a:pt x="1457972" y="459320"/>
                  </a:lnTo>
                  <a:lnTo>
                    <a:pt x="1474216" y="401358"/>
                  </a:lnTo>
                  <a:lnTo>
                    <a:pt x="1506397" y="286524"/>
                  </a:lnTo>
                  <a:lnTo>
                    <a:pt x="1521421" y="232943"/>
                  </a:lnTo>
                  <a:lnTo>
                    <a:pt x="1560931" y="91948"/>
                  </a:lnTo>
                  <a:close/>
                </a:path>
                <a:path w="2512059" h="608965">
                  <a:moveTo>
                    <a:pt x="1854606" y="283502"/>
                  </a:moveTo>
                  <a:lnTo>
                    <a:pt x="1850758" y="266306"/>
                  </a:lnTo>
                  <a:lnTo>
                    <a:pt x="1701101" y="266319"/>
                  </a:lnTo>
                  <a:lnTo>
                    <a:pt x="1710918" y="267309"/>
                  </a:lnTo>
                  <a:lnTo>
                    <a:pt x="1718538" y="270725"/>
                  </a:lnTo>
                  <a:lnTo>
                    <a:pt x="1723440" y="277164"/>
                  </a:lnTo>
                  <a:lnTo>
                    <a:pt x="1725180" y="287210"/>
                  </a:lnTo>
                  <a:lnTo>
                    <a:pt x="1725180" y="292481"/>
                  </a:lnTo>
                  <a:lnTo>
                    <a:pt x="1723047" y="301701"/>
                  </a:lnTo>
                  <a:lnTo>
                    <a:pt x="1721472" y="307543"/>
                  </a:lnTo>
                  <a:lnTo>
                    <a:pt x="1664627" y="307543"/>
                  </a:lnTo>
                  <a:lnTo>
                    <a:pt x="1671091" y="288683"/>
                  </a:lnTo>
                  <a:lnTo>
                    <a:pt x="1679257" y="275882"/>
                  </a:lnTo>
                  <a:lnTo>
                    <a:pt x="1689239" y="268617"/>
                  </a:lnTo>
                  <a:lnTo>
                    <a:pt x="1701101" y="266319"/>
                  </a:lnTo>
                  <a:lnTo>
                    <a:pt x="1850758" y="266306"/>
                  </a:lnTo>
                  <a:lnTo>
                    <a:pt x="1844560" y="238518"/>
                  </a:lnTo>
                  <a:lnTo>
                    <a:pt x="1816011" y="210781"/>
                  </a:lnTo>
                  <a:lnTo>
                    <a:pt x="1771383" y="196735"/>
                  </a:lnTo>
                  <a:lnTo>
                    <a:pt x="1713039" y="192836"/>
                  </a:lnTo>
                  <a:lnTo>
                    <a:pt x="1670812" y="196215"/>
                  </a:lnTo>
                  <a:lnTo>
                    <a:pt x="1629613" y="207073"/>
                  </a:lnTo>
                  <a:lnTo>
                    <a:pt x="1592313" y="226491"/>
                  </a:lnTo>
                  <a:lnTo>
                    <a:pt x="1561833" y="255524"/>
                  </a:lnTo>
                  <a:lnTo>
                    <a:pt x="1541703" y="289433"/>
                  </a:lnTo>
                  <a:lnTo>
                    <a:pt x="1525562" y="330174"/>
                  </a:lnTo>
                  <a:lnTo>
                    <a:pt x="1514830" y="371932"/>
                  </a:lnTo>
                  <a:lnTo>
                    <a:pt x="1510931" y="408876"/>
                  </a:lnTo>
                  <a:lnTo>
                    <a:pt x="1522183" y="456311"/>
                  </a:lnTo>
                  <a:lnTo>
                    <a:pt x="1553095" y="483781"/>
                  </a:lnTo>
                  <a:lnTo>
                    <a:pt x="1599374" y="496468"/>
                  </a:lnTo>
                  <a:lnTo>
                    <a:pt x="1656765" y="499541"/>
                  </a:lnTo>
                  <a:lnTo>
                    <a:pt x="1696707" y="495922"/>
                  </a:lnTo>
                  <a:lnTo>
                    <a:pt x="1740065" y="484212"/>
                  </a:lnTo>
                  <a:lnTo>
                    <a:pt x="1781073" y="463169"/>
                  </a:lnTo>
                  <a:lnTo>
                    <a:pt x="1814017" y="431507"/>
                  </a:lnTo>
                  <a:lnTo>
                    <a:pt x="1817344" y="423926"/>
                  </a:lnTo>
                  <a:lnTo>
                    <a:pt x="1833143" y="387985"/>
                  </a:lnTo>
                  <a:lnTo>
                    <a:pt x="1697431" y="387985"/>
                  </a:lnTo>
                  <a:lnTo>
                    <a:pt x="1691119" y="405587"/>
                  </a:lnTo>
                  <a:lnTo>
                    <a:pt x="1683664" y="416610"/>
                  </a:lnTo>
                  <a:lnTo>
                    <a:pt x="1674114" y="422313"/>
                  </a:lnTo>
                  <a:lnTo>
                    <a:pt x="1661490" y="423926"/>
                  </a:lnTo>
                  <a:lnTo>
                    <a:pt x="1650149" y="421500"/>
                  </a:lnTo>
                  <a:lnTo>
                    <a:pt x="1644065" y="415709"/>
                  </a:lnTo>
                  <a:lnTo>
                    <a:pt x="1641614" y="408813"/>
                  </a:lnTo>
                  <a:lnTo>
                    <a:pt x="1641157" y="403034"/>
                  </a:lnTo>
                  <a:lnTo>
                    <a:pt x="1641805" y="393966"/>
                  </a:lnTo>
                  <a:lnTo>
                    <a:pt x="1643519" y="384886"/>
                  </a:lnTo>
                  <a:lnTo>
                    <a:pt x="1645932" y="375234"/>
                  </a:lnTo>
                  <a:lnTo>
                    <a:pt x="1648675" y="364388"/>
                  </a:lnTo>
                  <a:lnTo>
                    <a:pt x="1839556" y="364388"/>
                  </a:lnTo>
                  <a:lnTo>
                    <a:pt x="1845081" y="344157"/>
                  </a:lnTo>
                  <a:lnTo>
                    <a:pt x="1849907" y="321602"/>
                  </a:lnTo>
                  <a:lnTo>
                    <a:pt x="1852142" y="307543"/>
                  </a:lnTo>
                  <a:lnTo>
                    <a:pt x="1853311" y="300253"/>
                  </a:lnTo>
                  <a:lnTo>
                    <a:pt x="1854606" y="283502"/>
                  </a:lnTo>
                  <a:close/>
                </a:path>
                <a:path w="2512059" h="608965">
                  <a:moveTo>
                    <a:pt x="2090762" y="91948"/>
                  </a:moveTo>
                  <a:lnTo>
                    <a:pt x="1952345" y="91948"/>
                  </a:lnTo>
                  <a:lnTo>
                    <a:pt x="1840217" y="492010"/>
                  </a:lnTo>
                  <a:lnTo>
                    <a:pt x="1978634" y="492010"/>
                  </a:lnTo>
                  <a:lnTo>
                    <a:pt x="2090762" y="91948"/>
                  </a:lnTo>
                  <a:close/>
                </a:path>
                <a:path w="2512059" h="608965">
                  <a:moveTo>
                    <a:pt x="2243429" y="199682"/>
                  </a:moveTo>
                  <a:lnTo>
                    <a:pt x="2105025" y="199682"/>
                  </a:lnTo>
                  <a:lnTo>
                    <a:pt x="2023008" y="492010"/>
                  </a:lnTo>
                  <a:lnTo>
                    <a:pt x="2161425" y="492010"/>
                  </a:lnTo>
                  <a:lnTo>
                    <a:pt x="2243429" y="199682"/>
                  </a:lnTo>
                  <a:close/>
                </a:path>
                <a:path w="2512059" h="608965">
                  <a:moveTo>
                    <a:pt x="2273439" y="91948"/>
                  </a:moveTo>
                  <a:lnTo>
                    <a:pt x="2135022" y="91948"/>
                  </a:lnTo>
                  <a:lnTo>
                    <a:pt x="2112556" y="171818"/>
                  </a:lnTo>
                  <a:lnTo>
                    <a:pt x="2250960" y="171818"/>
                  </a:lnTo>
                  <a:lnTo>
                    <a:pt x="2273439" y="91948"/>
                  </a:lnTo>
                  <a:close/>
                </a:path>
                <a:path w="2512059" h="608965">
                  <a:moveTo>
                    <a:pt x="2499817" y="199796"/>
                  </a:moveTo>
                  <a:close/>
                </a:path>
                <a:path w="2512059" h="608965">
                  <a:moveTo>
                    <a:pt x="2511717" y="265633"/>
                  </a:moveTo>
                  <a:lnTo>
                    <a:pt x="2499728" y="199796"/>
                  </a:lnTo>
                  <a:lnTo>
                    <a:pt x="2424773" y="199796"/>
                  </a:lnTo>
                  <a:lnTo>
                    <a:pt x="2442972" y="134861"/>
                  </a:lnTo>
                  <a:lnTo>
                    <a:pt x="2304554" y="134861"/>
                  </a:lnTo>
                  <a:lnTo>
                    <a:pt x="2229510" y="401345"/>
                  </a:lnTo>
                  <a:lnTo>
                    <a:pt x="2226729" y="412330"/>
                  </a:lnTo>
                  <a:lnTo>
                    <a:pt x="2224887" y="422757"/>
                  </a:lnTo>
                  <a:lnTo>
                    <a:pt x="2223871" y="432663"/>
                  </a:lnTo>
                  <a:lnTo>
                    <a:pt x="2223554" y="442125"/>
                  </a:lnTo>
                  <a:lnTo>
                    <a:pt x="2226614" y="462584"/>
                  </a:lnTo>
                  <a:lnTo>
                    <a:pt x="2236406" y="478320"/>
                  </a:lnTo>
                  <a:lnTo>
                    <a:pt x="2253843" y="488442"/>
                  </a:lnTo>
                  <a:lnTo>
                    <a:pt x="2279840" y="492010"/>
                  </a:lnTo>
                  <a:lnTo>
                    <a:pt x="2403195" y="492010"/>
                  </a:lnTo>
                  <a:lnTo>
                    <a:pt x="2423528" y="420116"/>
                  </a:lnTo>
                  <a:lnTo>
                    <a:pt x="2393988" y="420116"/>
                  </a:lnTo>
                  <a:lnTo>
                    <a:pt x="2382291" y="419239"/>
                  </a:lnTo>
                  <a:lnTo>
                    <a:pt x="2374874" y="416356"/>
                  </a:lnTo>
                  <a:lnTo>
                    <a:pt x="2370963" y="411060"/>
                  </a:lnTo>
                  <a:lnTo>
                    <a:pt x="2369832" y="402932"/>
                  </a:lnTo>
                  <a:lnTo>
                    <a:pt x="2370201" y="397078"/>
                  </a:lnTo>
                  <a:lnTo>
                    <a:pt x="2371229" y="390372"/>
                  </a:lnTo>
                  <a:lnTo>
                    <a:pt x="2372766" y="383362"/>
                  </a:lnTo>
                  <a:lnTo>
                    <a:pt x="2405773" y="265633"/>
                  </a:lnTo>
                  <a:lnTo>
                    <a:pt x="2511717" y="26563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27984" y="1066225"/>
              <a:ext cx="129880" cy="720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81991" y="1066337"/>
              <a:ext cx="100436" cy="719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23358" y="1066109"/>
              <a:ext cx="114478" cy="717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14092" y="1066450"/>
              <a:ext cx="93473" cy="7156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57217" y="1066109"/>
              <a:ext cx="160204" cy="720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15159" y="1066225"/>
              <a:ext cx="130205" cy="719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01092" y="1066337"/>
              <a:ext cx="93473" cy="717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439673" y="1065434"/>
              <a:ext cx="106496" cy="7539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65734" y="1066337"/>
              <a:ext cx="100436" cy="719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89453" y="962416"/>
              <a:ext cx="75264" cy="7527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615319" y="728959"/>
              <a:ext cx="419100" cy="407670"/>
            </a:xfrm>
            <a:custGeom>
              <a:avLst/>
              <a:gdLst/>
              <a:ahLst/>
              <a:cxnLst/>
              <a:rect l="l" t="t" r="r" b="b"/>
              <a:pathLst>
                <a:path w="419100" h="407669">
                  <a:moveTo>
                    <a:pt x="277164" y="0"/>
                  </a:moveTo>
                  <a:lnTo>
                    <a:pt x="202119" y="162005"/>
                  </a:lnTo>
                  <a:lnTo>
                    <a:pt x="204255" y="0"/>
                  </a:lnTo>
                  <a:lnTo>
                    <a:pt x="64270" y="0"/>
                  </a:lnTo>
                  <a:lnTo>
                    <a:pt x="91117" y="292326"/>
                  </a:lnTo>
                  <a:lnTo>
                    <a:pt x="88106" y="303784"/>
                  </a:lnTo>
                  <a:lnTo>
                    <a:pt x="83969" y="312705"/>
                  </a:lnTo>
                  <a:lnTo>
                    <a:pt x="46600" y="327954"/>
                  </a:lnTo>
                  <a:lnTo>
                    <a:pt x="33426" y="328052"/>
                  </a:lnTo>
                  <a:lnTo>
                    <a:pt x="22020" y="327717"/>
                  </a:lnTo>
                  <a:lnTo>
                    <a:pt x="0" y="407254"/>
                  </a:lnTo>
                  <a:lnTo>
                    <a:pt x="94489" y="407254"/>
                  </a:lnTo>
                  <a:lnTo>
                    <a:pt x="131608" y="401913"/>
                  </a:lnTo>
                  <a:lnTo>
                    <a:pt x="161912" y="385503"/>
                  </a:lnTo>
                  <a:lnTo>
                    <a:pt x="189202" y="357443"/>
                  </a:lnTo>
                  <a:lnTo>
                    <a:pt x="217281" y="317152"/>
                  </a:lnTo>
                  <a:lnTo>
                    <a:pt x="418950" y="219"/>
                  </a:lnTo>
                  <a:lnTo>
                    <a:pt x="277384" y="219"/>
                  </a:lnTo>
                  <a:lnTo>
                    <a:pt x="277164" y="0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435627" y="1065322"/>
              <a:ext cx="106496" cy="7539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602662" y="1932675"/>
            <a:ext cx="19443065" cy="7703184"/>
            <a:chOff x="602662" y="1932675"/>
            <a:chExt cx="19443065" cy="7703184"/>
          </a:xfrm>
        </p:grpSpPr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1299" y="2235353"/>
              <a:ext cx="1821326" cy="589961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14400" y="2263838"/>
              <a:ext cx="1487499" cy="609152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77799" y="2234935"/>
              <a:ext cx="1387045" cy="57896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2662" y="8515332"/>
              <a:ext cx="1120280" cy="11202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081722" y="2233274"/>
              <a:ext cx="2655277" cy="573046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4441789" y="6852053"/>
              <a:ext cx="692785" cy="675640"/>
            </a:xfrm>
            <a:custGeom>
              <a:avLst/>
              <a:gdLst/>
              <a:ahLst/>
              <a:cxnLst/>
              <a:rect l="l" t="t" r="r" b="b"/>
              <a:pathLst>
                <a:path w="692784" h="675640">
                  <a:moveTo>
                    <a:pt x="198088" y="0"/>
                  </a:moveTo>
                  <a:lnTo>
                    <a:pt x="32292" y="67024"/>
                  </a:lnTo>
                  <a:lnTo>
                    <a:pt x="32533" y="100614"/>
                  </a:lnTo>
                  <a:lnTo>
                    <a:pt x="28955" y="153264"/>
                  </a:lnTo>
                  <a:lnTo>
                    <a:pt x="20099" y="202475"/>
                  </a:lnTo>
                  <a:lnTo>
                    <a:pt x="9779" y="247648"/>
                  </a:lnTo>
                  <a:lnTo>
                    <a:pt x="1808" y="288182"/>
                  </a:lnTo>
                  <a:lnTo>
                    <a:pt x="3856" y="355487"/>
                  </a:lnTo>
                  <a:lnTo>
                    <a:pt x="43318" y="401087"/>
                  </a:lnTo>
                  <a:lnTo>
                    <a:pt x="97138" y="435724"/>
                  </a:lnTo>
                  <a:lnTo>
                    <a:pt x="167951" y="474853"/>
                  </a:lnTo>
                  <a:lnTo>
                    <a:pt x="330441" y="560027"/>
                  </a:lnTo>
                  <a:lnTo>
                    <a:pt x="509684" y="642927"/>
                  </a:lnTo>
                  <a:lnTo>
                    <a:pt x="630755" y="675235"/>
                  </a:lnTo>
                  <a:lnTo>
                    <a:pt x="666768" y="659681"/>
                  </a:lnTo>
                  <a:lnTo>
                    <a:pt x="686737" y="628355"/>
                  </a:lnTo>
                  <a:lnTo>
                    <a:pt x="692552" y="586199"/>
                  </a:lnTo>
                  <a:lnTo>
                    <a:pt x="686100" y="538157"/>
                  </a:lnTo>
                  <a:lnTo>
                    <a:pt x="669269" y="489171"/>
                  </a:lnTo>
                  <a:lnTo>
                    <a:pt x="643948" y="444185"/>
                  </a:lnTo>
                  <a:lnTo>
                    <a:pt x="606859" y="394790"/>
                  </a:lnTo>
                  <a:lnTo>
                    <a:pt x="564376" y="358633"/>
                  </a:lnTo>
                  <a:lnTo>
                    <a:pt x="489391" y="317991"/>
                  </a:lnTo>
                  <a:lnTo>
                    <a:pt x="354795" y="255144"/>
                  </a:lnTo>
                  <a:lnTo>
                    <a:pt x="332984" y="230116"/>
                  </a:lnTo>
                  <a:lnTo>
                    <a:pt x="283859" y="169985"/>
                  </a:lnTo>
                  <a:lnTo>
                    <a:pt x="231881" y="97182"/>
                  </a:lnTo>
                  <a:lnTo>
                    <a:pt x="201512" y="34135"/>
                  </a:lnTo>
                  <a:lnTo>
                    <a:pt x="199533" y="20986"/>
                  </a:lnTo>
                  <a:lnTo>
                    <a:pt x="198088" y="0"/>
                  </a:lnTo>
                  <a:close/>
                </a:path>
              </a:pathLst>
            </a:custGeom>
            <a:solidFill>
              <a:srgbClr val="7D6D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441544" y="4601369"/>
              <a:ext cx="582295" cy="2649855"/>
            </a:xfrm>
            <a:custGeom>
              <a:avLst/>
              <a:gdLst/>
              <a:ahLst/>
              <a:cxnLst/>
              <a:rect l="l" t="t" r="r" b="b"/>
              <a:pathLst>
                <a:path w="582294" h="2649854">
                  <a:moveTo>
                    <a:pt x="581814" y="0"/>
                  </a:moveTo>
                  <a:lnTo>
                    <a:pt x="181020" y="85023"/>
                  </a:lnTo>
                  <a:lnTo>
                    <a:pt x="148204" y="667246"/>
                  </a:lnTo>
                  <a:lnTo>
                    <a:pt x="117786" y="938505"/>
                  </a:lnTo>
                  <a:lnTo>
                    <a:pt x="109274" y="1150404"/>
                  </a:lnTo>
                  <a:lnTo>
                    <a:pt x="67872" y="1507577"/>
                  </a:lnTo>
                  <a:lnTo>
                    <a:pt x="0" y="2520802"/>
                  </a:lnTo>
                  <a:lnTo>
                    <a:pt x="80888" y="2598748"/>
                  </a:lnTo>
                  <a:lnTo>
                    <a:pt x="133592" y="2637681"/>
                  </a:lnTo>
                  <a:lnTo>
                    <a:pt x="181278" y="2649258"/>
                  </a:lnTo>
                  <a:lnTo>
                    <a:pt x="247112" y="2645134"/>
                  </a:lnTo>
                  <a:lnTo>
                    <a:pt x="316254" y="2625945"/>
                  </a:lnTo>
                  <a:lnTo>
                    <a:pt x="361016" y="2593948"/>
                  </a:lnTo>
                  <a:lnTo>
                    <a:pt x="385134" y="2563917"/>
                  </a:lnTo>
                  <a:lnTo>
                    <a:pt x="453881" y="1306358"/>
                  </a:lnTo>
                  <a:lnTo>
                    <a:pt x="498696" y="1156205"/>
                  </a:lnTo>
                  <a:lnTo>
                    <a:pt x="518937" y="1013456"/>
                  </a:lnTo>
                  <a:lnTo>
                    <a:pt x="551742" y="521177"/>
                  </a:lnTo>
                  <a:lnTo>
                    <a:pt x="581814" y="0"/>
                  </a:lnTo>
                  <a:close/>
                </a:path>
              </a:pathLst>
            </a:custGeom>
            <a:solidFill>
              <a:srgbClr val="333E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049252" y="2000866"/>
              <a:ext cx="1548533" cy="588096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905507" y="2196532"/>
              <a:ext cx="3140036" cy="573401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7658540" y="3474364"/>
              <a:ext cx="1997710" cy="1672589"/>
            </a:xfrm>
            <a:custGeom>
              <a:avLst/>
              <a:gdLst/>
              <a:ahLst/>
              <a:cxnLst/>
              <a:rect l="l" t="t" r="r" b="b"/>
              <a:pathLst>
                <a:path w="1997709" h="1672589">
                  <a:moveTo>
                    <a:pt x="1951234" y="0"/>
                  </a:moveTo>
                  <a:lnTo>
                    <a:pt x="1912017" y="2674"/>
                  </a:lnTo>
                  <a:lnTo>
                    <a:pt x="20630" y="1571139"/>
                  </a:lnTo>
                  <a:lnTo>
                    <a:pt x="5420" y="1590709"/>
                  </a:lnTo>
                  <a:lnTo>
                    <a:pt x="0" y="1613868"/>
                  </a:lnTo>
                  <a:lnTo>
                    <a:pt x="4439" y="1637235"/>
                  </a:lnTo>
                  <a:lnTo>
                    <a:pt x="18808" y="1657430"/>
                  </a:lnTo>
                  <a:lnTo>
                    <a:pt x="36321" y="1668251"/>
                  </a:lnTo>
                  <a:lnTo>
                    <a:pt x="55926" y="1672132"/>
                  </a:lnTo>
                  <a:lnTo>
                    <a:pt x="75670" y="1669034"/>
                  </a:lnTo>
                  <a:lnTo>
                    <a:pt x="93601" y="1658917"/>
                  </a:lnTo>
                  <a:lnTo>
                    <a:pt x="1997690" y="72379"/>
                  </a:lnTo>
                  <a:lnTo>
                    <a:pt x="1986038" y="28317"/>
                  </a:lnTo>
                  <a:lnTo>
                    <a:pt x="1973230" y="6369"/>
                  </a:lnTo>
                  <a:lnTo>
                    <a:pt x="1951234" y="0"/>
                  </a:lnTo>
                  <a:close/>
                </a:path>
              </a:pathLst>
            </a:custGeom>
            <a:solidFill>
              <a:srgbClr val="C592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043976" y="3719958"/>
              <a:ext cx="987425" cy="1177290"/>
            </a:xfrm>
            <a:custGeom>
              <a:avLst/>
              <a:gdLst/>
              <a:ahLst/>
              <a:cxnLst/>
              <a:rect l="l" t="t" r="r" b="b"/>
              <a:pathLst>
                <a:path w="987425" h="1177289">
                  <a:moveTo>
                    <a:pt x="128802" y="0"/>
                  </a:moveTo>
                  <a:lnTo>
                    <a:pt x="74436" y="66924"/>
                  </a:lnTo>
                  <a:lnTo>
                    <a:pt x="48723" y="107867"/>
                  </a:lnTo>
                  <a:lnTo>
                    <a:pt x="44830" y="139600"/>
                  </a:lnTo>
                  <a:lnTo>
                    <a:pt x="55924" y="178895"/>
                  </a:lnTo>
                  <a:lnTo>
                    <a:pt x="63762" y="227971"/>
                  </a:lnTo>
                  <a:lnTo>
                    <a:pt x="58913" y="275460"/>
                  </a:lnTo>
                  <a:lnTo>
                    <a:pt x="47763" y="317769"/>
                  </a:lnTo>
                  <a:lnTo>
                    <a:pt x="36700" y="351308"/>
                  </a:lnTo>
                  <a:lnTo>
                    <a:pt x="27734" y="389760"/>
                  </a:lnTo>
                  <a:lnTo>
                    <a:pt x="16870" y="449775"/>
                  </a:lnTo>
                  <a:lnTo>
                    <a:pt x="6817" y="515456"/>
                  </a:lnTo>
                  <a:lnTo>
                    <a:pt x="290" y="570908"/>
                  </a:lnTo>
                  <a:lnTo>
                    <a:pt x="0" y="600233"/>
                  </a:lnTo>
                  <a:lnTo>
                    <a:pt x="395" y="616312"/>
                  </a:lnTo>
                  <a:lnTo>
                    <a:pt x="195" y="642004"/>
                  </a:lnTo>
                  <a:lnTo>
                    <a:pt x="8496" y="676398"/>
                  </a:lnTo>
                  <a:lnTo>
                    <a:pt x="34396" y="718581"/>
                  </a:lnTo>
                  <a:lnTo>
                    <a:pt x="86992" y="767641"/>
                  </a:lnTo>
                  <a:lnTo>
                    <a:pt x="137776" y="810242"/>
                  </a:lnTo>
                  <a:lnTo>
                    <a:pt x="177832" y="849699"/>
                  </a:lnTo>
                  <a:lnTo>
                    <a:pt x="211155" y="883978"/>
                  </a:lnTo>
                  <a:lnTo>
                    <a:pt x="241743" y="911046"/>
                  </a:lnTo>
                  <a:lnTo>
                    <a:pt x="310692" y="935416"/>
                  </a:lnTo>
                  <a:lnTo>
                    <a:pt x="357777" y="943288"/>
                  </a:lnTo>
                  <a:lnTo>
                    <a:pt x="412497" y="962688"/>
                  </a:lnTo>
                  <a:lnTo>
                    <a:pt x="468235" y="988000"/>
                  </a:lnTo>
                  <a:lnTo>
                    <a:pt x="518374" y="1013607"/>
                  </a:lnTo>
                  <a:lnTo>
                    <a:pt x="556297" y="1033894"/>
                  </a:lnTo>
                  <a:lnTo>
                    <a:pt x="575385" y="1043245"/>
                  </a:lnTo>
                  <a:lnTo>
                    <a:pt x="609134" y="1053155"/>
                  </a:lnTo>
                  <a:lnTo>
                    <a:pt x="751066" y="1095809"/>
                  </a:lnTo>
                  <a:lnTo>
                    <a:pt x="792220" y="1144729"/>
                  </a:lnTo>
                  <a:lnTo>
                    <a:pt x="816124" y="1169235"/>
                  </a:lnTo>
                  <a:lnTo>
                    <a:pt x="831942" y="1176705"/>
                  </a:lnTo>
                  <a:lnTo>
                    <a:pt x="848843" y="1174519"/>
                  </a:lnTo>
                  <a:lnTo>
                    <a:pt x="860217" y="1159181"/>
                  </a:lnTo>
                  <a:lnTo>
                    <a:pt x="861312" y="1086112"/>
                  </a:lnTo>
                  <a:lnTo>
                    <a:pt x="873051" y="1043245"/>
                  </a:lnTo>
                  <a:lnTo>
                    <a:pt x="902702" y="1006316"/>
                  </a:lnTo>
                  <a:lnTo>
                    <a:pt x="940675" y="978699"/>
                  </a:lnTo>
                  <a:lnTo>
                    <a:pt x="973406" y="961395"/>
                  </a:lnTo>
                  <a:lnTo>
                    <a:pt x="987331" y="955405"/>
                  </a:lnTo>
                  <a:lnTo>
                    <a:pt x="952833" y="910014"/>
                  </a:lnTo>
                  <a:lnTo>
                    <a:pt x="926407" y="885082"/>
                  </a:lnTo>
                  <a:lnTo>
                    <a:pt x="894620" y="871789"/>
                  </a:lnTo>
                  <a:lnTo>
                    <a:pt x="844037" y="861314"/>
                  </a:lnTo>
                  <a:lnTo>
                    <a:pt x="792402" y="844086"/>
                  </a:lnTo>
                  <a:lnTo>
                    <a:pt x="742355" y="816657"/>
                  </a:lnTo>
                  <a:lnTo>
                    <a:pt x="696483" y="786611"/>
                  </a:lnTo>
                  <a:lnTo>
                    <a:pt x="657370" y="761532"/>
                  </a:lnTo>
                  <a:lnTo>
                    <a:pt x="627603" y="749003"/>
                  </a:lnTo>
                  <a:lnTo>
                    <a:pt x="593521" y="732447"/>
                  </a:lnTo>
                  <a:lnTo>
                    <a:pt x="553034" y="700456"/>
                  </a:lnTo>
                  <a:lnTo>
                    <a:pt x="507887" y="665554"/>
                  </a:lnTo>
                  <a:lnTo>
                    <a:pt x="459828" y="640263"/>
                  </a:lnTo>
                  <a:lnTo>
                    <a:pt x="420017" y="624291"/>
                  </a:lnTo>
                  <a:lnTo>
                    <a:pt x="397685" y="605696"/>
                  </a:lnTo>
                  <a:lnTo>
                    <a:pt x="391666" y="579526"/>
                  </a:lnTo>
                  <a:lnTo>
                    <a:pt x="400794" y="540831"/>
                  </a:lnTo>
                  <a:lnTo>
                    <a:pt x="417028" y="493114"/>
                  </a:lnTo>
                  <a:lnTo>
                    <a:pt x="431540" y="448716"/>
                  </a:lnTo>
                  <a:lnTo>
                    <a:pt x="445975" y="403202"/>
                  </a:lnTo>
                  <a:lnTo>
                    <a:pt x="533545" y="239151"/>
                  </a:lnTo>
                  <a:lnTo>
                    <a:pt x="579105" y="150380"/>
                  </a:lnTo>
                  <a:lnTo>
                    <a:pt x="597386" y="106211"/>
                  </a:lnTo>
                  <a:lnTo>
                    <a:pt x="603122" y="75966"/>
                  </a:lnTo>
                  <a:lnTo>
                    <a:pt x="531470" y="45251"/>
                  </a:lnTo>
                  <a:lnTo>
                    <a:pt x="368149" y="21232"/>
                  </a:lnTo>
                  <a:lnTo>
                    <a:pt x="203735" y="5588"/>
                  </a:lnTo>
                  <a:lnTo>
                    <a:pt x="128802" y="0"/>
                  </a:lnTo>
                  <a:close/>
                </a:path>
              </a:pathLst>
            </a:custGeom>
            <a:solidFill>
              <a:srgbClr val="DFB5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095911" y="3785264"/>
              <a:ext cx="462915" cy="338455"/>
            </a:xfrm>
            <a:custGeom>
              <a:avLst/>
              <a:gdLst/>
              <a:ahLst/>
              <a:cxnLst/>
              <a:rect l="l" t="t" r="r" b="b"/>
              <a:pathLst>
                <a:path w="462915" h="338454">
                  <a:moveTo>
                    <a:pt x="212050" y="0"/>
                  </a:moveTo>
                  <a:lnTo>
                    <a:pt x="31208" y="1760"/>
                  </a:lnTo>
                  <a:lnTo>
                    <a:pt x="11072" y="41550"/>
                  </a:lnTo>
                  <a:lnTo>
                    <a:pt x="1449" y="79601"/>
                  </a:lnTo>
                  <a:lnTo>
                    <a:pt x="0" y="93832"/>
                  </a:lnTo>
                  <a:lnTo>
                    <a:pt x="1872" y="111599"/>
                  </a:lnTo>
                  <a:lnTo>
                    <a:pt x="9209" y="135233"/>
                  </a:lnTo>
                  <a:lnTo>
                    <a:pt x="10936" y="143787"/>
                  </a:lnTo>
                  <a:lnTo>
                    <a:pt x="11921" y="160761"/>
                  </a:lnTo>
                  <a:lnTo>
                    <a:pt x="11826" y="166583"/>
                  </a:lnTo>
                  <a:lnTo>
                    <a:pt x="11230" y="177766"/>
                  </a:lnTo>
                  <a:lnTo>
                    <a:pt x="10999" y="180687"/>
                  </a:lnTo>
                  <a:lnTo>
                    <a:pt x="206833" y="233301"/>
                  </a:lnTo>
                  <a:lnTo>
                    <a:pt x="312011" y="267216"/>
                  </a:lnTo>
                  <a:lnTo>
                    <a:pt x="362445" y="297168"/>
                  </a:lnTo>
                  <a:lnTo>
                    <a:pt x="394045" y="337897"/>
                  </a:lnTo>
                  <a:lnTo>
                    <a:pt x="404311" y="320156"/>
                  </a:lnTo>
                  <a:lnTo>
                    <a:pt x="425440" y="280170"/>
                  </a:lnTo>
                  <a:lnTo>
                    <a:pt x="449926" y="231795"/>
                  </a:lnTo>
                  <a:lnTo>
                    <a:pt x="462399" y="206833"/>
                  </a:lnTo>
                  <a:lnTo>
                    <a:pt x="387221" y="83310"/>
                  </a:lnTo>
                  <a:lnTo>
                    <a:pt x="317246" y="20774"/>
                  </a:lnTo>
                  <a:lnTo>
                    <a:pt x="212050" y="0"/>
                  </a:lnTo>
                  <a:close/>
                </a:path>
              </a:pathLst>
            </a:custGeom>
            <a:solidFill>
              <a:srgbClr val="97B3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095860" y="3851835"/>
              <a:ext cx="446405" cy="220979"/>
            </a:xfrm>
            <a:custGeom>
              <a:avLst/>
              <a:gdLst/>
              <a:ahLst/>
              <a:cxnLst/>
              <a:rect l="l" t="t" r="r" b="b"/>
              <a:pathLst>
                <a:path w="446405" h="220979">
                  <a:moveTo>
                    <a:pt x="4125" y="0"/>
                  </a:moveTo>
                  <a:lnTo>
                    <a:pt x="2376" y="7214"/>
                  </a:lnTo>
                  <a:lnTo>
                    <a:pt x="1005" y="15842"/>
                  </a:lnTo>
                  <a:lnTo>
                    <a:pt x="178" y="23999"/>
                  </a:lnTo>
                  <a:lnTo>
                    <a:pt x="0" y="29957"/>
                  </a:lnTo>
                  <a:lnTo>
                    <a:pt x="712" y="36669"/>
                  </a:lnTo>
                  <a:lnTo>
                    <a:pt x="2575" y="46689"/>
                  </a:lnTo>
                  <a:lnTo>
                    <a:pt x="149719" y="39701"/>
                  </a:lnTo>
                  <a:lnTo>
                    <a:pt x="242412" y="55490"/>
                  </a:lnTo>
                  <a:lnTo>
                    <a:pt x="319935" y="110365"/>
                  </a:lnTo>
                  <a:lnTo>
                    <a:pt x="421568" y="220632"/>
                  </a:lnTo>
                  <a:lnTo>
                    <a:pt x="446101" y="172895"/>
                  </a:lnTo>
                  <a:lnTo>
                    <a:pt x="398882" y="119799"/>
                  </a:lnTo>
                  <a:lnTo>
                    <a:pt x="351139" y="79374"/>
                  </a:lnTo>
                  <a:lnTo>
                    <a:pt x="303516" y="49890"/>
                  </a:lnTo>
                  <a:lnTo>
                    <a:pt x="256657" y="29614"/>
                  </a:lnTo>
                  <a:lnTo>
                    <a:pt x="211205" y="16813"/>
                  </a:lnTo>
                  <a:lnTo>
                    <a:pt x="167805" y="9756"/>
                  </a:lnTo>
                  <a:lnTo>
                    <a:pt x="127101" y="6710"/>
                  </a:lnTo>
                  <a:lnTo>
                    <a:pt x="56357" y="5724"/>
                  </a:lnTo>
                  <a:lnTo>
                    <a:pt x="27605" y="4320"/>
                  </a:lnTo>
                  <a:lnTo>
                    <a:pt x="4125" y="0"/>
                  </a:lnTo>
                  <a:close/>
                </a:path>
              </a:pathLst>
            </a:custGeom>
            <a:solidFill>
              <a:srgbClr val="EDF1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674387" y="4503045"/>
              <a:ext cx="683260" cy="405765"/>
            </a:xfrm>
            <a:custGeom>
              <a:avLst/>
              <a:gdLst/>
              <a:ahLst/>
              <a:cxnLst/>
              <a:rect l="l" t="t" r="r" b="b"/>
              <a:pathLst>
                <a:path w="683259" h="405764">
                  <a:moveTo>
                    <a:pt x="682904" y="182118"/>
                  </a:moveTo>
                  <a:lnTo>
                    <a:pt x="679018" y="169875"/>
                  </a:lnTo>
                  <a:lnTo>
                    <a:pt x="667905" y="161124"/>
                  </a:lnTo>
                  <a:lnTo>
                    <a:pt x="656310" y="155867"/>
                  </a:lnTo>
                  <a:lnTo>
                    <a:pt x="650951" y="154127"/>
                  </a:lnTo>
                  <a:lnTo>
                    <a:pt x="556933" y="200304"/>
                  </a:lnTo>
                  <a:lnTo>
                    <a:pt x="498830" y="183324"/>
                  </a:lnTo>
                  <a:lnTo>
                    <a:pt x="491426" y="178714"/>
                  </a:lnTo>
                  <a:lnTo>
                    <a:pt x="487756" y="171386"/>
                  </a:lnTo>
                  <a:lnTo>
                    <a:pt x="488213" y="163207"/>
                  </a:lnTo>
                  <a:lnTo>
                    <a:pt x="493179" y="156044"/>
                  </a:lnTo>
                  <a:lnTo>
                    <a:pt x="529577" y="123723"/>
                  </a:lnTo>
                  <a:lnTo>
                    <a:pt x="560070" y="92811"/>
                  </a:lnTo>
                  <a:lnTo>
                    <a:pt x="583488" y="66497"/>
                  </a:lnTo>
                  <a:lnTo>
                    <a:pt x="602437" y="43243"/>
                  </a:lnTo>
                  <a:lnTo>
                    <a:pt x="603504" y="37096"/>
                  </a:lnTo>
                  <a:lnTo>
                    <a:pt x="601726" y="31318"/>
                  </a:lnTo>
                  <a:lnTo>
                    <a:pt x="592670" y="15062"/>
                  </a:lnTo>
                  <a:lnTo>
                    <a:pt x="578370" y="4279"/>
                  </a:lnTo>
                  <a:lnTo>
                    <a:pt x="560984" y="0"/>
                  </a:lnTo>
                  <a:lnTo>
                    <a:pt x="542658" y="3263"/>
                  </a:lnTo>
                  <a:lnTo>
                    <a:pt x="476986" y="29946"/>
                  </a:lnTo>
                  <a:lnTo>
                    <a:pt x="458470" y="36525"/>
                  </a:lnTo>
                  <a:lnTo>
                    <a:pt x="445173" y="40792"/>
                  </a:lnTo>
                  <a:lnTo>
                    <a:pt x="430669" y="44577"/>
                  </a:lnTo>
                  <a:lnTo>
                    <a:pt x="370890" y="58762"/>
                  </a:lnTo>
                  <a:lnTo>
                    <a:pt x="320509" y="73952"/>
                  </a:lnTo>
                  <a:lnTo>
                    <a:pt x="267119" y="97129"/>
                  </a:lnTo>
                  <a:lnTo>
                    <a:pt x="249199" y="109778"/>
                  </a:lnTo>
                  <a:lnTo>
                    <a:pt x="82753" y="34925"/>
                  </a:lnTo>
                  <a:lnTo>
                    <a:pt x="45999" y="61874"/>
                  </a:lnTo>
                  <a:lnTo>
                    <a:pt x="19189" y="101612"/>
                  </a:lnTo>
                  <a:lnTo>
                    <a:pt x="3784" y="164223"/>
                  </a:lnTo>
                  <a:lnTo>
                    <a:pt x="0" y="222859"/>
                  </a:lnTo>
                  <a:lnTo>
                    <a:pt x="698" y="256362"/>
                  </a:lnTo>
                  <a:lnTo>
                    <a:pt x="7658" y="277291"/>
                  </a:lnTo>
                  <a:lnTo>
                    <a:pt x="22631" y="298208"/>
                  </a:lnTo>
                  <a:lnTo>
                    <a:pt x="96393" y="321373"/>
                  </a:lnTo>
                  <a:lnTo>
                    <a:pt x="120967" y="343585"/>
                  </a:lnTo>
                  <a:lnTo>
                    <a:pt x="165989" y="372706"/>
                  </a:lnTo>
                  <a:lnTo>
                    <a:pt x="249351" y="400265"/>
                  </a:lnTo>
                  <a:lnTo>
                    <a:pt x="297167" y="405282"/>
                  </a:lnTo>
                  <a:lnTo>
                    <a:pt x="333565" y="405688"/>
                  </a:lnTo>
                  <a:lnTo>
                    <a:pt x="348018" y="405041"/>
                  </a:lnTo>
                  <a:lnTo>
                    <a:pt x="395351" y="401320"/>
                  </a:lnTo>
                  <a:lnTo>
                    <a:pt x="425767" y="400621"/>
                  </a:lnTo>
                  <a:lnTo>
                    <a:pt x="484212" y="385864"/>
                  </a:lnTo>
                  <a:lnTo>
                    <a:pt x="553339" y="345757"/>
                  </a:lnTo>
                  <a:lnTo>
                    <a:pt x="596595" y="316979"/>
                  </a:lnTo>
                  <a:lnTo>
                    <a:pt x="634174" y="289039"/>
                  </a:lnTo>
                  <a:lnTo>
                    <a:pt x="671296" y="245224"/>
                  </a:lnTo>
                  <a:lnTo>
                    <a:pt x="680491" y="203390"/>
                  </a:lnTo>
                  <a:lnTo>
                    <a:pt x="682904" y="182118"/>
                  </a:lnTo>
                  <a:close/>
                </a:path>
              </a:pathLst>
            </a:custGeom>
            <a:solidFill>
              <a:srgbClr val="9228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345113" y="3540733"/>
              <a:ext cx="249350" cy="31179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7645015" y="1954105"/>
              <a:ext cx="432434" cy="525145"/>
            </a:xfrm>
            <a:custGeom>
              <a:avLst/>
              <a:gdLst/>
              <a:ahLst/>
              <a:cxnLst/>
              <a:rect l="l" t="t" r="r" b="b"/>
              <a:pathLst>
                <a:path w="432434" h="525144">
                  <a:moveTo>
                    <a:pt x="163920" y="0"/>
                  </a:moveTo>
                  <a:lnTo>
                    <a:pt x="37525" y="43029"/>
                  </a:lnTo>
                  <a:lnTo>
                    <a:pt x="0" y="186375"/>
                  </a:lnTo>
                  <a:lnTo>
                    <a:pt x="13514" y="473048"/>
                  </a:lnTo>
                  <a:lnTo>
                    <a:pt x="11504" y="525109"/>
                  </a:lnTo>
                  <a:lnTo>
                    <a:pt x="283003" y="475414"/>
                  </a:lnTo>
                  <a:lnTo>
                    <a:pt x="432077" y="153612"/>
                  </a:lnTo>
                  <a:lnTo>
                    <a:pt x="417010" y="14276"/>
                  </a:lnTo>
                  <a:lnTo>
                    <a:pt x="163920" y="0"/>
                  </a:lnTo>
                  <a:close/>
                </a:path>
              </a:pathLst>
            </a:custGeom>
            <a:solidFill>
              <a:srgbClr val="9228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134723" y="2540640"/>
              <a:ext cx="147955" cy="88265"/>
            </a:xfrm>
            <a:custGeom>
              <a:avLst/>
              <a:gdLst/>
              <a:ahLst/>
              <a:cxnLst/>
              <a:rect l="l" t="t" r="r" b="b"/>
              <a:pathLst>
                <a:path w="147955" h="88264">
                  <a:moveTo>
                    <a:pt x="111671" y="69024"/>
                  </a:moveTo>
                  <a:lnTo>
                    <a:pt x="110185" y="61658"/>
                  </a:lnTo>
                  <a:lnTo>
                    <a:pt x="106133" y="55651"/>
                  </a:lnTo>
                  <a:lnTo>
                    <a:pt x="100114" y="51587"/>
                  </a:lnTo>
                  <a:lnTo>
                    <a:pt x="92748" y="50101"/>
                  </a:lnTo>
                  <a:lnTo>
                    <a:pt x="85382" y="51587"/>
                  </a:lnTo>
                  <a:lnTo>
                    <a:pt x="79362" y="55651"/>
                  </a:lnTo>
                  <a:lnTo>
                    <a:pt x="75311" y="61658"/>
                  </a:lnTo>
                  <a:lnTo>
                    <a:pt x="73825" y="69024"/>
                  </a:lnTo>
                  <a:lnTo>
                    <a:pt x="75311" y="76390"/>
                  </a:lnTo>
                  <a:lnTo>
                    <a:pt x="79362" y="82410"/>
                  </a:lnTo>
                  <a:lnTo>
                    <a:pt x="85382" y="86461"/>
                  </a:lnTo>
                  <a:lnTo>
                    <a:pt x="92748" y="87947"/>
                  </a:lnTo>
                  <a:lnTo>
                    <a:pt x="100114" y="86461"/>
                  </a:lnTo>
                  <a:lnTo>
                    <a:pt x="106133" y="82410"/>
                  </a:lnTo>
                  <a:lnTo>
                    <a:pt x="110185" y="76390"/>
                  </a:lnTo>
                  <a:lnTo>
                    <a:pt x="111671" y="69024"/>
                  </a:lnTo>
                  <a:close/>
                </a:path>
                <a:path w="147955" h="88264">
                  <a:moveTo>
                    <a:pt x="147459" y="18135"/>
                  </a:moveTo>
                  <a:lnTo>
                    <a:pt x="146011" y="8813"/>
                  </a:lnTo>
                  <a:lnTo>
                    <a:pt x="137541" y="3086"/>
                  </a:lnTo>
                  <a:lnTo>
                    <a:pt x="103124" y="0"/>
                  </a:lnTo>
                  <a:lnTo>
                    <a:pt x="68935" y="3594"/>
                  </a:lnTo>
                  <a:lnTo>
                    <a:pt x="36042" y="13614"/>
                  </a:lnTo>
                  <a:lnTo>
                    <a:pt x="5524" y="29819"/>
                  </a:lnTo>
                  <a:lnTo>
                    <a:pt x="0" y="38328"/>
                  </a:lnTo>
                  <a:lnTo>
                    <a:pt x="2438" y="47383"/>
                  </a:lnTo>
                  <a:lnTo>
                    <a:pt x="10083" y="52984"/>
                  </a:lnTo>
                  <a:lnTo>
                    <a:pt x="20180" y="51130"/>
                  </a:lnTo>
                  <a:lnTo>
                    <a:pt x="46240" y="37299"/>
                  </a:lnTo>
                  <a:lnTo>
                    <a:pt x="74307" y="28829"/>
                  </a:lnTo>
                  <a:lnTo>
                    <a:pt x="103466" y="25844"/>
                  </a:lnTo>
                  <a:lnTo>
                    <a:pt x="132842" y="28524"/>
                  </a:lnTo>
                  <a:lnTo>
                    <a:pt x="142773" y="26289"/>
                  </a:lnTo>
                  <a:lnTo>
                    <a:pt x="147459" y="18135"/>
                  </a:lnTo>
                  <a:close/>
                </a:path>
              </a:pathLst>
            </a:custGeom>
            <a:solidFill>
              <a:srgbClr val="2C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8153995" y="2773019"/>
              <a:ext cx="100965" cy="57150"/>
            </a:xfrm>
            <a:custGeom>
              <a:avLst/>
              <a:gdLst/>
              <a:ahLst/>
              <a:cxnLst/>
              <a:rect l="l" t="t" r="r" b="b"/>
              <a:pathLst>
                <a:path w="100965" h="57150">
                  <a:moveTo>
                    <a:pt x="0" y="0"/>
                  </a:moveTo>
                  <a:lnTo>
                    <a:pt x="18040" y="40445"/>
                  </a:lnTo>
                  <a:lnTo>
                    <a:pt x="74146" y="56948"/>
                  </a:lnTo>
                  <a:lnTo>
                    <a:pt x="90139" y="54320"/>
                  </a:lnTo>
                  <a:lnTo>
                    <a:pt x="97206" y="40426"/>
                  </a:lnTo>
                  <a:lnTo>
                    <a:pt x="100667" y="11455"/>
                  </a:lnTo>
                  <a:lnTo>
                    <a:pt x="82249" y="15993"/>
                  </a:lnTo>
                  <a:lnTo>
                    <a:pt x="65623" y="16313"/>
                  </a:lnTo>
                  <a:lnTo>
                    <a:pt x="41353" y="11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246402" y="2562793"/>
              <a:ext cx="95250" cy="184150"/>
            </a:xfrm>
            <a:custGeom>
              <a:avLst/>
              <a:gdLst/>
              <a:ahLst/>
              <a:cxnLst/>
              <a:rect l="l" t="t" r="r" b="b"/>
              <a:pathLst>
                <a:path w="95250" h="184150">
                  <a:moveTo>
                    <a:pt x="60312" y="0"/>
                  </a:moveTo>
                  <a:lnTo>
                    <a:pt x="0" y="140959"/>
                  </a:lnTo>
                  <a:lnTo>
                    <a:pt x="2076" y="147640"/>
                  </a:lnTo>
                  <a:lnTo>
                    <a:pt x="10160" y="162340"/>
                  </a:lnTo>
                  <a:lnTo>
                    <a:pt x="27030" y="177040"/>
                  </a:lnTo>
                  <a:lnTo>
                    <a:pt x="55464" y="183722"/>
                  </a:lnTo>
                  <a:lnTo>
                    <a:pt x="81312" y="182445"/>
                  </a:lnTo>
                  <a:lnTo>
                    <a:pt x="92476" y="178982"/>
                  </a:lnTo>
                  <a:lnTo>
                    <a:pt x="94832" y="173884"/>
                  </a:lnTo>
                  <a:lnTo>
                    <a:pt x="93640" y="158172"/>
                  </a:lnTo>
                  <a:lnTo>
                    <a:pt x="89897" y="137527"/>
                  </a:lnTo>
                  <a:lnTo>
                    <a:pt x="79849" y="90043"/>
                  </a:lnTo>
                  <a:lnTo>
                    <a:pt x="60312" y="0"/>
                  </a:lnTo>
                  <a:close/>
                </a:path>
              </a:pathLst>
            </a:custGeom>
            <a:solidFill>
              <a:srgbClr val="463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377940" y="1932675"/>
              <a:ext cx="1256665" cy="649605"/>
            </a:xfrm>
            <a:custGeom>
              <a:avLst/>
              <a:gdLst/>
              <a:ahLst/>
              <a:cxnLst/>
              <a:rect l="l" t="t" r="r" b="b"/>
              <a:pathLst>
                <a:path w="1256665" h="649605">
                  <a:moveTo>
                    <a:pt x="729099" y="0"/>
                  </a:moveTo>
                  <a:lnTo>
                    <a:pt x="537042" y="152351"/>
                  </a:lnTo>
                  <a:lnTo>
                    <a:pt x="510336" y="303259"/>
                  </a:lnTo>
                  <a:lnTo>
                    <a:pt x="495217" y="382997"/>
                  </a:lnTo>
                  <a:lnTo>
                    <a:pt x="477368" y="434929"/>
                  </a:lnTo>
                  <a:lnTo>
                    <a:pt x="428197" y="457912"/>
                  </a:lnTo>
                  <a:lnTo>
                    <a:pt x="380669" y="473960"/>
                  </a:lnTo>
                  <a:lnTo>
                    <a:pt x="324079" y="491616"/>
                  </a:lnTo>
                  <a:lnTo>
                    <a:pt x="263101" y="509808"/>
                  </a:lnTo>
                  <a:lnTo>
                    <a:pt x="100570" y="556880"/>
                  </a:lnTo>
                  <a:lnTo>
                    <a:pt x="68774" y="566495"/>
                  </a:lnTo>
                  <a:lnTo>
                    <a:pt x="36800" y="581987"/>
                  </a:lnTo>
                  <a:lnTo>
                    <a:pt x="12629" y="602982"/>
                  </a:lnTo>
                  <a:lnTo>
                    <a:pt x="0" y="624495"/>
                  </a:lnTo>
                  <a:lnTo>
                    <a:pt x="2653" y="641541"/>
                  </a:lnTo>
                  <a:lnTo>
                    <a:pt x="24331" y="649136"/>
                  </a:lnTo>
                  <a:lnTo>
                    <a:pt x="68774" y="642294"/>
                  </a:lnTo>
                  <a:lnTo>
                    <a:pt x="150189" y="605903"/>
                  </a:lnTo>
                  <a:lnTo>
                    <a:pt x="223540" y="588760"/>
                  </a:lnTo>
                  <a:lnTo>
                    <a:pt x="330418" y="586356"/>
                  </a:lnTo>
                  <a:lnTo>
                    <a:pt x="512415" y="594180"/>
                  </a:lnTo>
                  <a:lnTo>
                    <a:pt x="592727" y="598477"/>
                  </a:lnTo>
                  <a:lnTo>
                    <a:pt x="664460" y="602921"/>
                  </a:lnTo>
                  <a:lnTo>
                    <a:pt x="728443" y="607315"/>
                  </a:lnTo>
                  <a:lnTo>
                    <a:pt x="836480" y="615166"/>
                  </a:lnTo>
                  <a:lnTo>
                    <a:pt x="882196" y="618229"/>
                  </a:lnTo>
                  <a:lnTo>
                    <a:pt x="923483" y="620455"/>
                  </a:lnTo>
                  <a:lnTo>
                    <a:pt x="961174" y="621646"/>
                  </a:lnTo>
                  <a:lnTo>
                    <a:pt x="996097" y="621607"/>
                  </a:lnTo>
                  <a:lnTo>
                    <a:pt x="1060963" y="617049"/>
                  </a:lnTo>
                  <a:lnTo>
                    <a:pt x="1137691" y="603014"/>
                  </a:lnTo>
                  <a:lnTo>
                    <a:pt x="1193517" y="586318"/>
                  </a:lnTo>
                  <a:lnTo>
                    <a:pt x="1239167" y="566495"/>
                  </a:lnTo>
                  <a:lnTo>
                    <a:pt x="1256362" y="527257"/>
                  </a:lnTo>
                  <a:lnTo>
                    <a:pt x="1249938" y="507107"/>
                  </a:lnTo>
                  <a:lnTo>
                    <a:pt x="1208954" y="499684"/>
                  </a:lnTo>
                  <a:lnTo>
                    <a:pt x="1122469" y="498623"/>
                  </a:lnTo>
                  <a:lnTo>
                    <a:pt x="1090647" y="494294"/>
                  </a:lnTo>
                  <a:lnTo>
                    <a:pt x="1048661" y="484770"/>
                  </a:lnTo>
                  <a:lnTo>
                    <a:pt x="1012065" y="475246"/>
                  </a:lnTo>
                  <a:lnTo>
                    <a:pt x="996410" y="470917"/>
                  </a:lnTo>
                  <a:lnTo>
                    <a:pt x="967373" y="282420"/>
                  </a:lnTo>
                  <a:lnTo>
                    <a:pt x="949368" y="183519"/>
                  </a:lnTo>
                  <a:lnTo>
                    <a:pt x="934904" y="141751"/>
                  </a:lnTo>
                  <a:lnTo>
                    <a:pt x="916486" y="124655"/>
                  </a:lnTo>
                  <a:lnTo>
                    <a:pt x="874330" y="96414"/>
                  </a:lnTo>
                  <a:lnTo>
                    <a:pt x="729099" y="0"/>
                  </a:lnTo>
                  <a:close/>
                </a:path>
              </a:pathLst>
            </a:custGeom>
            <a:solidFill>
              <a:srgbClr val="9228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174158" y="2094168"/>
              <a:ext cx="200660" cy="258445"/>
            </a:xfrm>
            <a:custGeom>
              <a:avLst/>
              <a:gdLst/>
              <a:ahLst/>
              <a:cxnLst/>
              <a:rect l="l" t="t" r="r" b="b"/>
              <a:pathLst>
                <a:path w="200659" h="258444">
                  <a:moveTo>
                    <a:pt x="112535" y="0"/>
                  </a:moveTo>
                  <a:lnTo>
                    <a:pt x="54333" y="39363"/>
                  </a:lnTo>
                  <a:lnTo>
                    <a:pt x="7694" y="76898"/>
                  </a:lnTo>
                  <a:lnTo>
                    <a:pt x="1466" y="142067"/>
                  </a:lnTo>
                  <a:lnTo>
                    <a:pt x="0" y="181716"/>
                  </a:lnTo>
                  <a:lnTo>
                    <a:pt x="3844" y="211982"/>
                  </a:lnTo>
                  <a:lnTo>
                    <a:pt x="13548" y="248997"/>
                  </a:lnTo>
                  <a:lnTo>
                    <a:pt x="94515" y="255865"/>
                  </a:lnTo>
                  <a:lnTo>
                    <a:pt x="140311" y="258154"/>
                  </a:lnTo>
                  <a:lnTo>
                    <a:pt x="167859" y="255865"/>
                  </a:lnTo>
                  <a:lnTo>
                    <a:pt x="194087" y="248997"/>
                  </a:lnTo>
                  <a:lnTo>
                    <a:pt x="200296" y="244118"/>
                  </a:lnTo>
                  <a:lnTo>
                    <a:pt x="180768" y="87882"/>
                  </a:lnTo>
                  <a:lnTo>
                    <a:pt x="142537" y="35702"/>
                  </a:lnTo>
                  <a:lnTo>
                    <a:pt x="122100" y="9155"/>
                  </a:lnTo>
                  <a:lnTo>
                    <a:pt x="112535" y="0"/>
                  </a:lnTo>
                  <a:close/>
                </a:path>
              </a:pathLst>
            </a:custGeom>
            <a:solidFill>
              <a:srgbClr val="DFB5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7412977" y="542234"/>
            <a:ext cx="2089785" cy="661670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vert="horz" wrap="square" lIns="0" tIns="203835" rIns="0" bIns="0" rtlCol="0">
            <a:spAutoFit/>
          </a:bodyPr>
          <a:lstStyle/>
          <a:p>
            <a:pPr marL="453390">
              <a:lnSpc>
                <a:spcPct val="100000"/>
              </a:lnSpc>
              <a:spcBef>
                <a:spcPts val="1605"/>
              </a:spcBef>
            </a:pPr>
            <a:r>
              <a:rPr sz="1450" dirty="0">
                <a:latin typeface="Fidelity Sans"/>
                <a:cs typeface="Fidelity Sans"/>
              </a:rPr>
              <a:t>CLIENT</a:t>
            </a:r>
            <a:r>
              <a:rPr sz="1450" spc="100" dirty="0">
                <a:latin typeface="Fidelity Sans"/>
                <a:cs typeface="Fidelity Sans"/>
              </a:rPr>
              <a:t> </a:t>
            </a:r>
            <a:r>
              <a:rPr sz="1450" spc="-20" dirty="0">
                <a:latin typeface="Fidelity Sans"/>
                <a:cs typeface="Fidelity Sans"/>
              </a:rPr>
              <a:t>LOGO</a:t>
            </a:r>
            <a:endParaRPr sz="1450">
              <a:latin typeface="Fidelity Sans"/>
              <a:cs typeface="Fidelity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115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Sans</vt:lpstr>
      <vt:lpstr>FidelitySans-ExtraBold</vt:lpstr>
      <vt:lpstr>Office Theme</vt:lpstr>
      <vt:lpstr>Your job demands that you take action. So does your retirement.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46476_NRSM_Signage_Digital</dc:title>
  <dc:creator>Bradley, Elayna</dc:creator>
  <cp:lastModifiedBy>Bradley, Elayna</cp:lastModifiedBy>
  <cp:revision>1</cp:revision>
  <dcterms:created xsi:type="dcterms:W3CDTF">2023-09-19T12:28:15Z</dcterms:created>
  <dcterms:modified xsi:type="dcterms:W3CDTF">2023-09-20T11:55:14Z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2023-09-19T00:00:00Z</vt:filetime>
  </property>
  <property fmtid="{D5CDD505-2E9C-101B-9397-08002B2CF9AE}" pid="3" name="Creator">
    <vt:lpwstr>Adobe Illustrator 27.8 (Macintosh)</vt:lpwstr>
  </property>
  <property fmtid="{D5CDD505-2E9C-101B-9397-08002B2CF9AE}" pid="4" name="LastSaved">
    <vt:filetime>2023-09-19T00:00:00Z</vt:filetime>
  </property>
  <property fmtid="{D5CDD505-2E9C-101B-9397-08002B2CF9AE}" pid="5" name="Producer">
    <vt:lpwstr>Adobe PDF library 17.00</vt:lpwstr>
  </property>
</Properties>
</file>