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8167350"/>
  <p:notesSz cx="7772400" cy="18167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30"/>
  </p:normalViewPr>
  <p:slideViewPr>
    <p:cSldViewPr>
      <p:cViewPr varScale="1">
        <p:scale>
          <a:sx n="32" d="100"/>
          <a:sy n="32" d="100"/>
        </p:scale>
        <p:origin x="28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5631878"/>
            <a:ext cx="6606540" cy="38151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10173716"/>
            <a:ext cx="5440680" cy="45418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4178490"/>
            <a:ext cx="3380994" cy="119904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4178490"/>
            <a:ext cx="3380994" cy="119904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533289"/>
            <a:ext cx="7772400" cy="2162810"/>
          </a:xfrm>
          <a:custGeom>
            <a:avLst/>
            <a:gdLst/>
            <a:ahLst/>
            <a:cxnLst/>
            <a:rect l="l" t="t" r="r" b="b"/>
            <a:pathLst>
              <a:path w="7772400" h="2162809">
                <a:moveTo>
                  <a:pt x="7772400" y="0"/>
                </a:moveTo>
                <a:lnTo>
                  <a:pt x="0" y="0"/>
                </a:lnTo>
                <a:lnTo>
                  <a:pt x="0" y="2162251"/>
                </a:lnTo>
                <a:lnTo>
                  <a:pt x="7772400" y="2162251"/>
                </a:lnTo>
                <a:lnTo>
                  <a:pt x="7772400" y="0"/>
                </a:lnTo>
                <a:close/>
              </a:path>
            </a:pathLst>
          </a:custGeom>
          <a:solidFill>
            <a:srgbClr val="008A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726694"/>
            <a:ext cx="6995160" cy="2906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4178490"/>
            <a:ext cx="6995160" cy="119904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16895636"/>
            <a:ext cx="2487168" cy="9083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16895636"/>
            <a:ext cx="1787652" cy="9083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16895636"/>
            <a:ext cx="1787652" cy="9083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091" y="5236041"/>
            <a:ext cx="65741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In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just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few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steps,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you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can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help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ensure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that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your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retirement</a:t>
            </a:r>
            <a:r>
              <a:rPr sz="1800" spc="-1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plan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is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set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up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to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meet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your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goals,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which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can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make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big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diﬀerence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to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your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ﬁnancial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future.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 Take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action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on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the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items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below,</a:t>
            </a:r>
            <a:r>
              <a:rPr sz="1800" spc="-30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and</a:t>
            </a:r>
            <a:r>
              <a:rPr sz="1800" spc="-2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FidelitySans-Light"/>
                <a:cs typeface="FidelitySans-Light"/>
              </a:rPr>
              <a:t>reach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out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to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us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if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you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have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Sans-Light"/>
                <a:cs typeface="FidelitySans-Light"/>
              </a:rPr>
              <a:t>any</a:t>
            </a:r>
            <a:r>
              <a:rPr sz="1800" spc="-15" dirty="0">
                <a:solidFill>
                  <a:srgbClr val="FFFFFF"/>
                </a:solidFill>
                <a:latin typeface="FidelitySans-Light"/>
                <a:cs typeface="FidelitySans-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FidelitySans-Light"/>
                <a:cs typeface="FidelitySans-Light"/>
              </a:rPr>
              <a:t>questions.</a:t>
            </a:r>
            <a:endParaRPr sz="1800">
              <a:latin typeface="FidelitySans-Light"/>
              <a:cs typeface="FidelitySans-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8084" y="870591"/>
            <a:ext cx="5897245" cy="14325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3725"/>
              </a:lnSpc>
              <a:spcBef>
                <a:spcPts val="114"/>
              </a:spcBef>
            </a:pPr>
            <a:r>
              <a:rPr sz="320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When</a:t>
            </a:r>
            <a:r>
              <a:rPr sz="3200" b="1" spc="-10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3200" b="1" spc="-2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you’re</a:t>
            </a:r>
            <a:r>
              <a:rPr sz="3200" b="1" spc="-10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3200" b="1" spc="-1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prepared,</a:t>
            </a:r>
            <a:endParaRPr sz="3200">
              <a:latin typeface="FidelitySans-ExtraBold"/>
              <a:cs typeface="FidelitySans-ExtraBold"/>
            </a:endParaRPr>
          </a:p>
          <a:p>
            <a:pPr marL="12700" marR="5080">
              <a:lnSpc>
                <a:spcPts val="3610"/>
              </a:lnSpc>
              <a:spcBef>
                <a:spcPts val="195"/>
              </a:spcBef>
            </a:pPr>
            <a:r>
              <a:rPr sz="320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your</a:t>
            </a:r>
            <a:r>
              <a:rPr sz="3200" b="1" spc="-6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320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job</a:t>
            </a:r>
            <a:r>
              <a:rPr sz="3200" b="1" spc="-6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320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goes</a:t>
            </a:r>
            <a:r>
              <a:rPr sz="3200" b="1" spc="-6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320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more</a:t>
            </a:r>
            <a:r>
              <a:rPr sz="3200" b="1" spc="-6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3200" b="1" spc="-25" dirty="0">
                <a:solidFill>
                  <a:srgbClr val="73C054"/>
                </a:solidFill>
                <a:latin typeface="FidelitySans-ExtraBold"/>
                <a:cs typeface="FidelitySans-ExtraBold"/>
              </a:rPr>
              <a:t>smoothly. </a:t>
            </a:r>
            <a:r>
              <a:rPr sz="32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So</a:t>
            </a:r>
            <a:r>
              <a:rPr sz="3200" b="1" spc="-5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32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does</a:t>
            </a:r>
            <a:r>
              <a:rPr sz="3200" b="1" spc="-5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32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your</a:t>
            </a:r>
            <a:r>
              <a:rPr sz="3200" b="1" spc="-45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3200" b="1" spc="-1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retirement.</a:t>
            </a:r>
            <a:endParaRPr sz="3200">
              <a:latin typeface="FidelitySans-ExtraBold"/>
              <a:cs typeface="FidelitySans-ExtraBol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6590"/>
            <a:ext cx="7772400" cy="713105"/>
            <a:chOff x="0" y="6590"/>
            <a:chExt cx="7772400" cy="713105"/>
          </a:xfrm>
        </p:grpSpPr>
        <p:sp>
          <p:nvSpPr>
            <p:cNvPr id="5" name="object 5"/>
            <p:cNvSpPr/>
            <p:nvPr/>
          </p:nvSpPr>
          <p:spPr>
            <a:xfrm>
              <a:off x="0" y="6590"/>
              <a:ext cx="7772400" cy="713105"/>
            </a:xfrm>
            <a:custGeom>
              <a:avLst/>
              <a:gdLst/>
              <a:ahLst/>
              <a:cxnLst/>
              <a:rect l="l" t="t" r="r" b="b"/>
              <a:pathLst>
                <a:path w="7772400" h="713105">
                  <a:moveTo>
                    <a:pt x="7772400" y="0"/>
                  </a:moveTo>
                  <a:lnTo>
                    <a:pt x="0" y="0"/>
                  </a:lnTo>
                  <a:lnTo>
                    <a:pt x="0" y="712711"/>
                  </a:lnTo>
                  <a:lnTo>
                    <a:pt x="7772400" y="712711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F0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83996" y="219240"/>
              <a:ext cx="268605" cy="268605"/>
            </a:xfrm>
            <a:custGeom>
              <a:avLst/>
              <a:gdLst/>
              <a:ahLst/>
              <a:cxnLst/>
              <a:rect l="l" t="t" r="r" b="b"/>
              <a:pathLst>
                <a:path w="268605" h="268605">
                  <a:moveTo>
                    <a:pt x="134112" y="0"/>
                  </a:moveTo>
                  <a:lnTo>
                    <a:pt x="91722" y="6837"/>
                  </a:lnTo>
                  <a:lnTo>
                    <a:pt x="54907" y="25876"/>
                  </a:lnTo>
                  <a:lnTo>
                    <a:pt x="25876" y="54907"/>
                  </a:lnTo>
                  <a:lnTo>
                    <a:pt x="6837" y="91722"/>
                  </a:lnTo>
                  <a:lnTo>
                    <a:pt x="0" y="134111"/>
                  </a:lnTo>
                  <a:lnTo>
                    <a:pt x="6837" y="176501"/>
                  </a:lnTo>
                  <a:lnTo>
                    <a:pt x="25876" y="213316"/>
                  </a:lnTo>
                  <a:lnTo>
                    <a:pt x="54907" y="242347"/>
                  </a:lnTo>
                  <a:lnTo>
                    <a:pt x="91722" y="261386"/>
                  </a:lnTo>
                  <a:lnTo>
                    <a:pt x="134112" y="268223"/>
                  </a:lnTo>
                  <a:lnTo>
                    <a:pt x="176501" y="261386"/>
                  </a:lnTo>
                  <a:lnTo>
                    <a:pt x="213316" y="242347"/>
                  </a:lnTo>
                  <a:lnTo>
                    <a:pt x="242347" y="213316"/>
                  </a:lnTo>
                  <a:lnTo>
                    <a:pt x="261386" y="176501"/>
                  </a:lnTo>
                  <a:lnTo>
                    <a:pt x="268224" y="134111"/>
                  </a:lnTo>
                  <a:lnTo>
                    <a:pt x="261386" y="91722"/>
                  </a:lnTo>
                  <a:lnTo>
                    <a:pt x="242347" y="54907"/>
                  </a:lnTo>
                  <a:lnTo>
                    <a:pt x="213316" y="25876"/>
                  </a:lnTo>
                  <a:lnTo>
                    <a:pt x="176501" y="6837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9958" y="213142"/>
              <a:ext cx="1299845" cy="287020"/>
            </a:xfrm>
            <a:custGeom>
              <a:avLst/>
              <a:gdLst/>
              <a:ahLst/>
              <a:cxnLst/>
              <a:rect l="l" t="t" r="r" b="b"/>
              <a:pathLst>
                <a:path w="1299845" h="287020">
                  <a:moveTo>
                    <a:pt x="274294" y="149707"/>
                  </a:moveTo>
                  <a:lnTo>
                    <a:pt x="273786" y="120891"/>
                  </a:lnTo>
                  <a:lnTo>
                    <a:pt x="272732" y="116255"/>
                  </a:lnTo>
                  <a:lnTo>
                    <a:pt x="267411" y="92938"/>
                  </a:lnTo>
                  <a:lnTo>
                    <a:pt x="256946" y="70231"/>
                  </a:lnTo>
                  <a:lnTo>
                    <a:pt x="255485" y="67056"/>
                  </a:lnTo>
                  <a:lnTo>
                    <a:pt x="240220" y="46189"/>
                  </a:lnTo>
                  <a:lnTo>
                    <a:pt x="227825" y="34671"/>
                  </a:lnTo>
                  <a:lnTo>
                    <a:pt x="221272" y="28562"/>
                  </a:lnTo>
                  <a:lnTo>
                    <a:pt x="199644" y="14795"/>
                  </a:lnTo>
                  <a:lnTo>
                    <a:pt x="198386" y="14300"/>
                  </a:lnTo>
                  <a:lnTo>
                    <a:pt x="191871" y="11709"/>
                  </a:lnTo>
                  <a:lnTo>
                    <a:pt x="176339" y="5524"/>
                  </a:lnTo>
                  <a:lnTo>
                    <a:pt x="154482" y="939"/>
                  </a:lnTo>
                  <a:lnTo>
                    <a:pt x="131419" y="0"/>
                  </a:lnTo>
                  <a:lnTo>
                    <a:pt x="108648" y="2667"/>
                  </a:lnTo>
                  <a:lnTo>
                    <a:pt x="63461" y="21221"/>
                  </a:lnTo>
                  <a:lnTo>
                    <a:pt x="23317" y="60121"/>
                  </a:lnTo>
                  <a:lnTo>
                    <a:pt x="2628" y="109435"/>
                  </a:lnTo>
                  <a:lnTo>
                    <a:pt x="0" y="136283"/>
                  </a:lnTo>
                  <a:lnTo>
                    <a:pt x="2501" y="163131"/>
                  </a:lnTo>
                  <a:lnTo>
                    <a:pt x="22694" y="212280"/>
                  </a:lnTo>
                  <a:lnTo>
                    <a:pt x="61937" y="251040"/>
                  </a:lnTo>
                  <a:lnTo>
                    <a:pt x="85775" y="263486"/>
                  </a:lnTo>
                  <a:lnTo>
                    <a:pt x="103784" y="207721"/>
                  </a:lnTo>
                  <a:lnTo>
                    <a:pt x="115341" y="171958"/>
                  </a:lnTo>
                  <a:lnTo>
                    <a:pt x="181317" y="171958"/>
                  </a:lnTo>
                  <a:lnTo>
                    <a:pt x="166878" y="162598"/>
                  </a:lnTo>
                  <a:lnTo>
                    <a:pt x="117665" y="162598"/>
                  </a:lnTo>
                  <a:lnTo>
                    <a:pt x="136982" y="100596"/>
                  </a:lnTo>
                  <a:lnTo>
                    <a:pt x="104292" y="153073"/>
                  </a:lnTo>
                  <a:lnTo>
                    <a:pt x="114071" y="160007"/>
                  </a:lnTo>
                  <a:lnTo>
                    <a:pt x="99949" y="160007"/>
                  </a:lnTo>
                  <a:lnTo>
                    <a:pt x="87515" y="179743"/>
                  </a:lnTo>
                  <a:lnTo>
                    <a:pt x="34607" y="207403"/>
                  </a:lnTo>
                  <a:lnTo>
                    <a:pt x="33705" y="207721"/>
                  </a:lnTo>
                  <a:lnTo>
                    <a:pt x="33451" y="207568"/>
                  </a:lnTo>
                  <a:lnTo>
                    <a:pt x="33705" y="207302"/>
                  </a:lnTo>
                  <a:lnTo>
                    <a:pt x="88201" y="161010"/>
                  </a:lnTo>
                  <a:lnTo>
                    <a:pt x="99733" y="151218"/>
                  </a:lnTo>
                  <a:lnTo>
                    <a:pt x="15722" y="161010"/>
                  </a:lnTo>
                  <a:lnTo>
                    <a:pt x="15570" y="160858"/>
                  </a:lnTo>
                  <a:lnTo>
                    <a:pt x="15722" y="160426"/>
                  </a:lnTo>
                  <a:lnTo>
                    <a:pt x="97193" y="136512"/>
                  </a:lnTo>
                  <a:lnTo>
                    <a:pt x="14986" y="112445"/>
                  </a:lnTo>
                  <a:lnTo>
                    <a:pt x="14986" y="112179"/>
                  </a:lnTo>
                  <a:lnTo>
                    <a:pt x="15303" y="112014"/>
                  </a:lnTo>
                  <a:lnTo>
                    <a:pt x="99733" y="120967"/>
                  </a:lnTo>
                  <a:lnTo>
                    <a:pt x="88823" y="112014"/>
                  </a:lnTo>
                  <a:lnTo>
                    <a:pt x="33553" y="66624"/>
                  </a:lnTo>
                  <a:lnTo>
                    <a:pt x="33553" y="66471"/>
                  </a:lnTo>
                  <a:lnTo>
                    <a:pt x="33972" y="66306"/>
                  </a:lnTo>
                  <a:lnTo>
                    <a:pt x="108356" y="106997"/>
                  </a:lnTo>
                  <a:lnTo>
                    <a:pt x="86995" y="66306"/>
                  </a:lnTo>
                  <a:lnTo>
                    <a:pt x="68999" y="32029"/>
                  </a:lnTo>
                  <a:lnTo>
                    <a:pt x="69100" y="31864"/>
                  </a:lnTo>
                  <a:lnTo>
                    <a:pt x="69418" y="31864"/>
                  </a:lnTo>
                  <a:lnTo>
                    <a:pt x="121475" y="99593"/>
                  </a:lnTo>
                  <a:lnTo>
                    <a:pt x="116776" y="31864"/>
                  </a:lnTo>
                  <a:lnTo>
                    <a:pt x="115392" y="11976"/>
                  </a:lnTo>
                  <a:lnTo>
                    <a:pt x="115557" y="11709"/>
                  </a:lnTo>
                  <a:lnTo>
                    <a:pt x="115976" y="11976"/>
                  </a:lnTo>
                  <a:lnTo>
                    <a:pt x="138036" y="96469"/>
                  </a:lnTo>
                  <a:lnTo>
                    <a:pt x="163220" y="14465"/>
                  </a:lnTo>
                  <a:lnTo>
                    <a:pt x="163487" y="14300"/>
                  </a:lnTo>
                  <a:lnTo>
                    <a:pt x="163804" y="14617"/>
                  </a:lnTo>
                  <a:lnTo>
                    <a:pt x="153276" y="99110"/>
                  </a:lnTo>
                  <a:lnTo>
                    <a:pt x="208089" y="34836"/>
                  </a:lnTo>
                  <a:lnTo>
                    <a:pt x="208356" y="34671"/>
                  </a:lnTo>
                  <a:lnTo>
                    <a:pt x="208356" y="35102"/>
                  </a:lnTo>
                  <a:lnTo>
                    <a:pt x="166395" y="109054"/>
                  </a:lnTo>
                  <a:lnTo>
                    <a:pt x="242366" y="70548"/>
                  </a:lnTo>
                  <a:lnTo>
                    <a:pt x="242531" y="70231"/>
                  </a:lnTo>
                  <a:lnTo>
                    <a:pt x="243103" y="70383"/>
                  </a:lnTo>
                  <a:lnTo>
                    <a:pt x="242951" y="70650"/>
                  </a:lnTo>
                  <a:lnTo>
                    <a:pt x="175336" y="121856"/>
                  </a:lnTo>
                  <a:lnTo>
                    <a:pt x="261683" y="116255"/>
                  </a:lnTo>
                  <a:lnTo>
                    <a:pt x="261785" y="116674"/>
                  </a:lnTo>
                  <a:lnTo>
                    <a:pt x="261518" y="116674"/>
                  </a:lnTo>
                  <a:lnTo>
                    <a:pt x="177342" y="136994"/>
                  </a:lnTo>
                  <a:lnTo>
                    <a:pt x="258343" y="165404"/>
                  </a:lnTo>
                  <a:lnTo>
                    <a:pt x="258927" y="165823"/>
                  </a:lnTo>
                  <a:lnTo>
                    <a:pt x="258775" y="166090"/>
                  </a:lnTo>
                  <a:lnTo>
                    <a:pt x="258508" y="166090"/>
                  </a:lnTo>
                  <a:lnTo>
                    <a:pt x="172593" y="152971"/>
                  </a:lnTo>
                  <a:lnTo>
                    <a:pt x="239039" y="210312"/>
                  </a:lnTo>
                  <a:lnTo>
                    <a:pt x="239191" y="210629"/>
                  </a:lnTo>
                  <a:lnTo>
                    <a:pt x="239039" y="210947"/>
                  </a:lnTo>
                  <a:lnTo>
                    <a:pt x="238772" y="210947"/>
                  </a:lnTo>
                  <a:lnTo>
                    <a:pt x="188036" y="182651"/>
                  </a:lnTo>
                  <a:lnTo>
                    <a:pt x="224485" y="243332"/>
                  </a:lnTo>
                  <a:lnTo>
                    <a:pt x="251701" y="213652"/>
                  </a:lnTo>
                  <a:lnTo>
                    <a:pt x="268605" y="178155"/>
                  </a:lnTo>
                  <a:lnTo>
                    <a:pt x="271018" y="166090"/>
                  </a:lnTo>
                  <a:lnTo>
                    <a:pt x="274294" y="149707"/>
                  </a:lnTo>
                  <a:close/>
                </a:path>
                <a:path w="1299845" h="287020">
                  <a:moveTo>
                    <a:pt x="310134" y="252844"/>
                  </a:moveTo>
                  <a:lnTo>
                    <a:pt x="293941" y="252844"/>
                  </a:lnTo>
                  <a:lnTo>
                    <a:pt x="283629" y="286702"/>
                  </a:lnTo>
                  <a:lnTo>
                    <a:pt x="299821" y="286702"/>
                  </a:lnTo>
                  <a:lnTo>
                    <a:pt x="310134" y="252844"/>
                  </a:lnTo>
                  <a:close/>
                </a:path>
                <a:path w="1299845" h="287020">
                  <a:moveTo>
                    <a:pt x="401510" y="252844"/>
                  </a:moveTo>
                  <a:lnTo>
                    <a:pt x="387438" y="252844"/>
                  </a:lnTo>
                  <a:lnTo>
                    <a:pt x="380555" y="275437"/>
                  </a:lnTo>
                  <a:lnTo>
                    <a:pt x="380390" y="275437"/>
                  </a:lnTo>
                  <a:lnTo>
                    <a:pt x="374307" y="252844"/>
                  </a:lnTo>
                  <a:lnTo>
                    <a:pt x="350507" y="252895"/>
                  </a:lnTo>
                  <a:lnTo>
                    <a:pt x="340347" y="286702"/>
                  </a:lnTo>
                  <a:lnTo>
                    <a:pt x="354469" y="286702"/>
                  </a:lnTo>
                  <a:lnTo>
                    <a:pt x="361670" y="262636"/>
                  </a:lnTo>
                  <a:lnTo>
                    <a:pt x="368338" y="286753"/>
                  </a:lnTo>
                  <a:lnTo>
                    <a:pt x="391083" y="286651"/>
                  </a:lnTo>
                  <a:lnTo>
                    <a:pt x="401510" y="252844"/>
                  </a:lnTo>
                  <a:close/>
                </a:path>
                <a:path w="1299845" h="287020">
                  <a:moveTo>
                    <a:pt x="483133" y="43294"/>
                  </a:moveTo>
                  <a:lnTo>
                    <a:pt x="348018" y="43294"/>
                  </a:lnTo>
                  <a:lnTo>
                    <a:pt x="295211" y="231686"/>
                  </a:lnTo>
                  <a:lnTo>
                    <a:pt x="361188" y="231686"/>
                  </a:lnTo>
                  <a:lnTo>
                    <a:pt x="380873" y="161213"/>
                  </a:lnTo>
                  <a:lnTo>
                    <a:pt x="449808" y="161213"/>
                  </a:lnTo>
                  <a:lnTo>
                    <a:pt x="461441" y="120053"/>
                  </a:lnTo>
                  <a:lnTo>
                    <a:pt x="392506" y="120053"/>
                  </a:lnTo>
                  <a:lnTo>
                    <a:pt x="401345" y="87998"/>
                  </a:lnTo>
                  <a:lnTo>
                    <a:pt x="470281" y="87998"/>
                  </a:lnTo>
                  <a:lnTo>
                    <a:pt x="483133" y="43294"/>
                  </a:lnTo>
                  <a:close/>
                </a:path>
                <a:path w="1299845" h="287020">
                  <a:moveTo>
                    <a:pt x="486257" y="252793"/>
                  </a:moveTo>
                  <a:lnTo>
                    <a:pt x="469696" y="252793"/>
                  </a:lnTo>
                  <a:lnTo>
                    <a:pt x="453351" y="274116"/>
                  </a:lnTo>
                  <a:lnTo>
                    <a:pt x="450227" y="252844"/>
                  </a:lnTo>
                  <a:lnTo>
                    <a:pt x="432346" y="252844"/>
                  </a:lnTo>
                  <a:lnTo>
                    <a:pt x="439115" y="286600"/>
                  </a:lnTo>
                  <a:lnTo>
                    <a:pt x="458952" y="286600"/>
                  </a:lnTo>
                  <a:lnTo>
                    <a:pt x="486257" y="252793"/>
                  </a:lnTo>
                  <a:close/>
                </a:path>
                <a:path w="1299845" h="287020">
                  <a:moveTo>
                    <a:pt x="552284" y="94030"/>
                  </a:moveTo>
                  <a:lnTo>
                    <a:pt x="487108" y="94030"/>
                  </a:lnTo>
                  <a:lnTo>
                    <a:pt x="448487" y="231686"/>
                  </a:lnTo>
                  <a:lnTo>
                    <a:pt x="513664" y="231686"/>
                  </a:lnTo>
                  <a:lnTo>
                    <a:pt x="552284" y="94030"/>
                  </a:lnTo>
                  <a:close/>
                </a:path>
                <a:path w="1299845" h="287020">
                  <a:moveTo>
                    <a:pt x="554355" y="252895"/>
                  </a:moveTo>
                  <a:lnTo>
                    <a:pt x="517423" y="252895"/>
                  </a:lnTo>
                  <a:lnTo>
                    <a:pt x="507060" y="286753"/>
                  </a:lnTo>
                  <a:lnTo>
                    <a:pt x="544195" y="286753"/>
                  </a:lnTo>
                  <a:lnTo>
                    <a:pt x="546366" y="279933"/>
                  </a:lnTo>
                  <a:lnTo>
                    <a:pt x="524878" y="279933"/>
                  </a:lnTo>
                  <a:lnTo>
                    <a:pt x="526948" y="273215"/>
                  </a:lnTo>
                  <a:lnTo>
                    <a:pt x="546836" y="273215"/>
                  </a:lnTo>
                  <a:lnTo>
                    <a:pt x="548843" y="266700"/>
                  </a:lnTo>
                  <a:lnTo>
                    <a:pt x="528955" y="266700"/>
                  </a:lnTo>
                  <a:lnTo>
                    <a:pt x="531025" y="259715"/>
                  </a:lnTo>
                  <a:lnTo>
                    <a:pt x="552284" y="259715"/>
                  </a:lnTo>
                  <a:lnTo>
                    <a:pt x="554355" y="252895"/>
                  </a:lnTo>
                  <a:close/>
                </a:path>
                <a:path w="1299845" h="287020">
                  <a:moveTo>
                    <a:pt x="566407" y="43294"/>
                  </a:moveTo>
                  <a:lnTo>
                    <a:pt x="501281" y="43294"/>
                  </a:lnTo>
                  <a:lnTo>
                    <a:pt x="490702" y="80911"/>
                  </a:lnTo>
                  <a:lnTo>
                    <a:pt x="555828" y="80911"/>
                  </a:lnTo>
                  <a:lnTo>
                    <a:pt x="566407" y="43294"/>
                  </a:lnTo>
                  <a:close/>
                </a:path>
                <a:path w="1299845" h="287020">
                  <a:moveTo>
                    <a:pt x="707453" y="252945"/>
                  </a:moveTo>
                  <a:lnTo>
                    <a:pt x="665924" y="252945"/>
                  </a:lnTo>
                  <a:lnTo>
                    <a:pt x="663435" y="261150"/>
                  </a:lnTo>
                  <a:lnTo>
                    <a:pt x="676084" y="261150"/>
                  </a:lnTo>
                  <a:lnTo>
                    <a:pt x="668362" y="286651"/>
                  </a:lnTo>
                  <a:lnTo>
                    <a:pt x="684606" y="286651"/>
                  </a:lnTo>
                  <a:lnTo>
                    <a:pt x="692327" y="261150"/>
                  </a:lnTo>
                  <a:lnTo>
                    <a:pt x="704977" y="261150"/>
                  </a:lnTo>
                  <a:lnTo>
                    <a:pt x="707453" y="252945"/>
                  </a:lnTo>
                  <a:close/>
                </a:path>
                <a:path w="1299845" h="287020">
                  <a:moveTo>
                    <a:pt x="735444" y="43294"/>
                  </a:moveTo>
                  <a:lnTo>
                    <a:pt x="670267" y="43294"/>
                  </a:lnTo>
                  <a:lnTo>
                    <a:pt x="652068" y="109689"/>
                  </a:lnTo>
                  <a:lnTo>
                    <a:pt x="646582" y="102577"/>
                  </a:lnTo>
                  <a:lnTo>
                    <a:pt x="644017" y="100799"/>
                  </a:lnTo>
                  <a:lnTo>
                    <a:pt x="644017" y="140474"/>
                  </a:lnTo>
                  <a:lnTo>
                    <a:pt x="630897" y="185712"/>
                  </a:lnTo>
                  <a:lnTo>
                    <a:pt x="628154" y="187452"/>
                  </a:lnTo>
                  <a:lnTo>
                    <a:pt x="624814" y="188988"/>
                  </a:lnTo>
                  <a:lnTo>
                    <a:pt x="613498" y="188988"/>
                  </a:lnTo>
                  <a:lnTo>
                    <a:pt x="609688" y="184442"/>
                  </a:lnTo>
                  <a:lnTo>
                    <a:pt x="609688" y="179146"/>
                  </a:lnTo>
                  <a:lnTo>
                    <a:pt x="622071" y="136779"/>
                  </a:lnTo>
                  <a:lnTo>
                    <a:pt x="627888" y="134975"/>
                  </a:lnTo>
                  <a:lnTo>
                    <a:pt x="633704" y="134975"/>
                  </a:lnTo>
                  <a:lnTo>
                    <a:pt x="637730" y="134924"/>
                  </a:lnTo>
                  <a:lnTo>
                    <a:pt x="641743" y="137198"/>
                  </a:lnTo>
                  <a:lnTo>
                    <a:pt x="644017" y="140474"/>
                  </a:lnTo>
                  <a:lnTo>
                    <a:pt x="644017" y="100799"/>
                  </a:lnTo>
                  <a:lnTo>
                    <a:pt x="638302" y="96799"/>
                  </a:lnTo>
                  <a:lnTo>
                    <a:pt x="627570" y="92913"/>
                  </a:lnTo>
                  <a:lnTo>
                    <a:pt x="614705" y="91490"/>
                  </a:lnTo>
                  <a:lnTo>
                    <a:pt x="599313" y="93281"/>
                  </a:lnTo>
                  <a:lnTo>
                    <a:pt x="564984" y="119532"/>
                  </a:lnTo>
                  <a:lnTo>
                    <a:pt x="548170" y="161836"/>
                  </a:lnTo>
                  <a:lnTo>
                    <a:pt x="541756" y="203377"/>
                  </a:lnTo>
                  <a:lnTo>
                    <a:pt x="544220" y="217385"/>
                  </a:lnTo>
                  <a:lnTo>
                    <a:pt x="551205" y="227228"/>
                  </a:lnTo>
                  <a:lnTo>
                    <a:pt x="562114" y="233045"/>
                  </a:lnTo>
                  <a:lnTo>
                    <a:pt x="576351" y="234962"/>
                  </a:lnTo>
                  <a:lnTo>
                    <a:pt x="590727" y="233578"/>
                  </a:lnTo>
                  <a:lnTo>
                    <a:pt x="602881" y="229692"/>
                  </a:lnTo>
                  <a:lnTo>
                    <a:pt x="613524" y="223786"/>
                  </a:lnTo>
                  <a:lnTo>
                    <a:pt x="623341" y="216293"/>
                  </a:lnTo>
                  <a:lnTo>
                    <a:pt x="618782" y="231686"/>
                  </a:lnTo>
                  <a:lnTo>
                    <a:pt x="682637" y="231686"/>
                  </a:lnTo>
                  <a:lnTo>
                    <a:pt x="686955" y="216293"/>
                  </a:lnTo>
                  <a:lnTo>
                    <a:pt x="694601" y="188988"/>
                  </a:lnTo>
                  <a:lnTo>
                    <a:pt x="709764" y="134924"/>
                  </a:lnTo>
                  <a:lnTo>
                    <a:pt x="716838" y="109689"/>
                  </a:lnTo>
                  <a:lnTo>
                    <a:pt x="735444" y="43294"/>
                  </a:lnTo>
                  <a:close/>
                </a:path>
                <a:path w="1299845" h="287020">
                  <a:moveTo>
                    <a:pt x="806272" y="252793"/>
                  </a:moveTo>
                  <a:lnTo>
                    <a:pt x="781570" y="252793"/>
                  </a:lnTo>
                  <a:lnTo>
                    <a:pt x="766914" y="275437"/>
                  </a:lnTo>
                  <a:lnTo>
                    <a:pt x="765644" y="252844"/>
                  </a:lnTo>
                  <a:lnTo>
                    <a:pt x="741095" y="252844"/>
                  </a:lnTo>
                  <a:lnTo>
                    <a:pt x="730834" y="286651"/>
                  </a:lnTo>
                  <a:lnTo>
                    <a:pt x="744588" y="286651"/>
                  </a:lnTo>
                  <a:lnTo>
                    <a:pt x="752309" y="261200"/>
                  </a:lnTo>
                  <a:lnTo>
                    <a:pt x="752475" y="261200"/>
                  </a:lnTo>
                  <a:lnTo>
                    <a:pt x="754697" y="286702"/>
                  </a:lnTo>
                  <a:lnTo>
                    <a:pt x="770356" y="286702"/>
                  </a:lnTo>
                  <a:lnTo>
                    <a:pt x="788606" y="261150"/>
                  </a:lnTo>
                  <a:lnTo>
                    <a:pt x="780986" y="286651"/>
                  </a:lnTo>
                  <a:lnTo>
                    <a:pt x="796010" y="286651"/>
                  </a:lnTo>
                  <a:lnTo>
                    <a:pt x="806272" y="252793"/>
                  </a:lnTo>
                  <a:close/>
                </a:path>
                <a:path w="1299845" h="287020">
                  <a:moveTo>
                    <a:pt x="873734" y="133489"/>
                  </a:moveTo>
                  <a:lnTo>
                    <a:pt x="871918" y="125399"/>
                  </a:lnTo>
                  <a:lnTo>
                    <a:pt x="868997" y="112318"/>
                  </a:lnTo>
                  <a:lnTo>
                    <a:pt x="855560" y="99250"/>
                  </a:lnTo>
                  <a:lnTo>
                    <a:pt x="834542" y="92633"/>
                  </a:lnTo>
                  <a:lnTo>
                    <a:pt x="812787" y="91186"/>
                  </a:lnTo>
                  <a:lnTo>
                    <a:pt x="812787" y="127673"/>
                  </a:lnTo>
                  <a:lnTo>
                    <a:pt x="812787" y="137731"/>
                  </a:lnTo>
                  <a:lnTo>
                    <a:pt x="811784" y="142062"/>
                  </a:lnTo>
                  <a:lnTo>
                    <a:pt x="811047" y="144818"/>
                  </a:lnTo>
                  <a:lnTo>
                    <a:pt x="784275" y="144818"/>
                  </a:lnTo>
                  <a:lnTo>
                    <a:pt x="787311" y="135928"/>
                  </a:lnTo>
                  <a:lnTo>
                    <a:pt x="791159" y="129908"/>
                  </a:lnTo>
                  <a:lnTo>
                    <a:pt x="795858" y="126479"/>
                  </a:lnTo>
                  <a:lnTo>
                    <a:pt x="801471" y="125399"/>
                  </a:lnTo>
                  <a:lnTo>
                    <a:pt x="808240" y="125399"/>
                  </a:lnTo>
                  <a:lnTo>
                    <a:pt x="812787" y="127673"/>
                  </a:lnTo>
                  <a:lnTo>
                    <a:pt x="812787" y="91186"/>
                  </a:lnTo>
                  <a:lnTo>
                    <a:pt x="767778" y="97510"/>
                  </a:lnTo>
                  <a:lnTo>
                    <a:pt x="735863" y="120319"/>
                  </a:lnTo>
                  <a:lnTo>
                    <a:pt x="718781" y="155473"/>
                  </a:lnTo>
                  <a:lnTo>
                    <a:pt x="711898" y="192532"/>
                  </a:lnTo>
                  <a:lnTo>
                    <a:pt x="717194" y="214871"/>
                  </a:lnTo>
                  <a:lnTo>
                    <a:pt x="731748" y="227812"/>
                  </a:lnTo>
                  <a:lnTo>
                    <a:pt x="753554" y="233781"/>
                  </a:lnTo>
                  <a:lnTo>
                    <a:pt x="780580" y="235229"/>
                  </a:lnTo>
                  <a:lnTo>
                    <a:pt x="804443" y="232524"/>
                  </a:lnTo>
                  <a:lnTo>
                    <a:pt x="829754" y="223647"/>
                  </a:lnTo>
                  <a:lnTo>
                    <a:pt x="851242" y="207416"/>
                  </a:lnTo>
                  <a:lnTo>
                    <a:pt x="855141" y="199631"/>
                  </a:lnTo>
                  <a:lnTo>
                    <a:pt x="863638" y="182689"/>
                  </a:lnTo>
                  <a:lnTo>
                    <a:pt x="799731" y="182689"/>
                  </a:lnTo>
                  <a:lnTo>
                    <a:pt x="795921" y="196075"/>
                  </a:lnTo>
                  <a:lnTo>
                    <a:pt x="791895" y="199631"/>
                  </a:lnTo>
                  <a:lnTo>
                    <a:pt x="773696" y="199631"/>
                  </a:lnTo>
                  <a:lnTo>
                    <a:pt x="773214" y="192595"/>
                  </a:lnTo>
                  <a:lnTo>
                    <a:pt x="773214" y="183959"/>
                  </a:lnTo>
                  <a:lnTo>
                    <a:pt x="775017" y="178892"/>
                  </a:lnTo>
                  <a:lnTo>
                    <a:pt x="776770" y="171589"/>
                  </a:lnTo>
                  <a:lnTo>
                    <a:pt x="866648" y="171589"/>
                  </a:lnTo>
                  <a:lnTo>
                    <a:pt x="869238" y="162052"/>
                  </a:lnTo>
                  <a:lnTo>
                    <a:pt x="871512" y="151434"/>
                  </a:lnTo>
                  <a:lnTo>
                    <a:pt x="872566" y="144818"/>
                  </a:lnTo>
                  <a:lnTo>
                    <a:pt x="873125" y="141376"/>
                  </a:lnTo>
                  <a:lnTo>
                    <a:pt x="873734" y="133489"/>
                  </a:lnTo>
                  <a:close/>
                </a:path>
                <a:path w="1299845" h="287020">
                  <a:moveTo>
                    <a:pt x="960716" y="252844"/>
                  </a:moveTo>
                  <a:lnTo>
                    <a:pt x="946645" y="252844"/>
                  </a:lnTo>
                  <a:lnTo>
                    <a:pt x="939761" y="275437"/>
                  </a:lnTo>
                  <a:lnTo>
                    <a:pt x="939609" y="275437"/>
                  </a:lnTo>
                  <a:lnTo>
                    <a:pt x="933462" y="252844"/>
                  </a:lnTo>
                  <a:lnTo>
                    <a:pt x="909764" y="252844"/>
                  </a:lnTo>
                  <a:lnTo>
                    <a:pt x="899401" y="286651"/>
                  </a:lnTo>
                  <a:lnTo>
                    <a:pt x="913523" y="286651"/>
                  </a:lnTo>
                  <a:lnTo>
                    <a:pt x="920877" y="262572"/>
                  </a:lnTo>
                  <a:lnTo>
                    <a:pt x="927379" y="286702"/>
                  </a:lnTo>
                  <a:lnTo>
                    <a:pt x="950391" y="286702"/>
                  </a:lnTo>
                  <a:lnTo>
                    <a:pt x="960716" y="252844"/>
                  </a:lnTo>
                  <a:close/>
                </a:path>
                <a:path w="1299845" h="287020">
                  <a:moveTo>
                    <a:pt x="984935" y="43294"/>
                  </a:moveTo>
                  <a:lnTo>
                    <a:pt x="919759" y="43294"/>
                  </a:lnTo>
                  <a:lnTo>
                    <a:pt x="866965" y="231686"/>
                  </a:lnTo>
                  <a:lnTo>
                    <a:pt x="932141" y="231686"/>
                  </a:lnTo>
                  <a:lnTo>
                    <a:pt x="984935" y="43294"/>
                  </a:lnTo>
                  <a:close/>
                </a:path>
                <a:path w="1299845" h="287020">
                  <a:moveTo>
                    <a:pt x="1030960" y="252895"/>
                  </a:moveTo>
                  <a:lnTo>
                    <a:pt x="989431" y="252895"/>
                  </a:lnTo>
                  <a:lnTo>
                    <a:pt x="986942" y="261099"/>
                  </a:lnTo>
                  <a:lnTo>
                    <a:pt x="999591" y="261099"/>
                  </a:lnTo>
                  <a:lnTo>
                    <a:pt x="991870" y="286702"/>
                  </a:lnTo>
                  <a:lnTo>
                    <a:pt x="1008113" y="286702"/>
                  </a:lnTo>
                  <a:lnTo>
                    <a:pt x="1015834" y="261099"/>
                  </a:lnTo>
                  <a:lnTo>
                    <a:pt x="1028471" y="261099"/>
                  </a:lnTo>
                  <a:lnTo>
                    <a:pt x="1030960" y="252895"/>
                  </a:lnTo>
                  <a:close/>
                </a:path>
                <a:path w="1299845" h="287020">
                  <a:moveTo>
                    <a:pt x="1056843" y="94030"/>
                  </a:moveTo>
                  <a:lnTo>
                    <a:pt x="991666" y="94030"/>
                  </a:lnTo>
                  <a:lnTo>
                    <a:pt x="953046" y="231686"/>
                  </a:lnTo>
                  <a:lnTo>
                    <a:pt x="1018222" y="231686"/>
                  </a:lnTo>
                  <a:lnTo>
                    <a:pt x="1056843" y="94030"/>
                  </a:lnTo>
                  <a:close/>
                </a:path>
                <a:path w="1299845" h="287020">
                  <a:moveTo>
                    <a:pt x="1070965" y="43294"/>
                  </a:moveTo>
                  <a:lnTo>
                    <a:pt x="1005789" y="43294"/>
                  </a:lnTo>
                  <a:lnTo>
                    <a:pt x="995210" y="80911"/>
                  </a:lnTo>
                  <a:lnTo>
                    <a:pt x="1060386" y="80911"/>
                  </a:lnTo>
                  <a:lnTo>
                    <a:pt x="1070965" y="43294"/>
                  </a:lnTo>
                  <a:close/>
                </a:path>
                <a:path w="1299845" h="287020">
                  <a:moveTo>
                    <a:pt x="1183182" y="125082"/>
                  </a:moveTo>
                  <a:lnTo>
                    <a:pt x="1177569" y="94081"/>
                  </a:lnTo>
                  <a:lnTo>
                    <a:pt x="1142225" y="94081"/>
                  </a:lnTo>
                  <a:lnTo>
                    <a:pt x="1150797" y="63500"/>
                  </a:lnTo>
                  <a:lnTo>
                    <a:pt x="1085621" y="63500"/>
                  </a:lnTo>
                  <a:lnTo>
                    <a:pt x="1048219" y="196088"/>
                  </a:lnTo>
                  <a:lnTo>
                    <a:pt x="1047483" y="202374"/>
                  </a:lnTo>
                  <a:lnTo>
                    <a:pt x="1047483" y="208203"/>
                  </a:lnTo>
                  <a:lnTo>
                    <a:pt x="1048918" y="217830"/>
                  </a:lnTo>
                  <a:lnTo>
                    <a:pt x="1053528" y="225234"/>
                  </a:lnTo>
                  <a:lnTo>
                    <a:pt x="1061732" y="229997"/>
                  </a:lnTo>
                  <a:lnTo>
                    <a:pt x="1073988" y="231686"/>
                  </a:lnTo>
                  <a:lnTo>
                    <a:pt x="1132078" y="231686"/>
                  </a:lnTo>
                  <a:lnTo>
                    <a:pt x="1141653" y="197827"/>
                  </a:lnTo>
                  <a:lnTo>
                    <a:pt x="1118895" y="197827"/>
                  </a:lnTo>
                  <a:lnTo>
                    <a:pt x="1116355" y="195821"/>
                  </a:lnTo>
                  <a:lnTo>
                    <a:pt x="1116355" y="186448"/>
                  </a:lnTo>
                  <a:lnTo>
                    <a:pt x="1117371" y="181381"/>
                  </a:lnTo>
                  <a:lnTo>
                    <a:pt x="1118641" y="177355"/>
                  </a:lnTo>
                  <a:lnTo>
                    <a:pt x="1133284" y="125082"/>
                  </a:lnTo>
                  <a:lnTo>
                    <a:pt x="1183182" y="125082"/>
                  </a:lnTo>
                  <a:close/>
                </a:path>
                <a:path w="1299845" h="287020">
                  <a:moveTo>
                    <a:pt x="1289202" y="230784"/>
                  </a:moveTo>
                  <a:lnTo>
                    <a:pt x="1284592" y="223329"/>
                  </a:lnTo>
                  <a:lnTo>
                    <a:pt x="1284439" y="223062"/>
                  </a:lnTo>
                  <a:lnTo>
                    <a:pt x="1286929" y="222745"/>
                  </a:lnTo>
                  <a:lnTo>
                    <a:pt x="1288834" y="221208"/>
                  </a:lnTo>
                  <a:lnTo>
                    <a:pt x="1288834" y="220472"/>
                  </a:lnTo>
                  <a:lnTo>
                    <a:pt x="1288834" y="215341"/>
                  </a:lnTo>
                  <a:lnTo>
                    <a:pt x="1288834" y="214490"/>
                  </a:lnTo>
                  <a:lnTo>
                    <a:pt x="1286764" y="212534"/>
                  </a:lnTo>
                  <a:lnTo>
                    <a:pt x="1285443" y="212534"/>
                  </a:lnTo>
                  <a:lnTo>
                    <a:pt x="1285443" y="215442"/>
                  </a:lnTo>
                  <a:lnTo>
                    <a:pt x="1285443" y="220319"/>
                  </a:lnTo>
                  <a:lnTo>
                    <a:pt x="1283169" y="220472"/>
                  </a:lnTo>
                  <a:lnTo>
                    <a:pt x="1278674" y="220472"/>
                  </a:lnTo>
                  <a:lnTo>
                    <a:pt x="1278674" y="215341"/>
                  </a:lnTo>
                  <a:lnTo>
                    <a:pt x="1283169" y="215341"/>
                  </a:lnTo>
                  <a:lnTo>
                    <a:pt x="1285443" y="215442"/>
                  </a:lnTo>
                  <a:lnTo>
                    <a:pt x="1285443" y="212534"/>
                  </a:lnTo>
                  <a:lnTo>
                    <a:pt x="1275499" y="212534"/>
                  </a:lnTo>
                  <a:lnTo>
                    <a:pt x="1275499" y="230784"/>
                  </a:lnTo>
                  <a:lnTo>
                    <a:pt x="1278674" y="230784"/>
                  </a:lnTo>
                  <a:lnTo>
                    <a:pt x="1278674" y="223329"/>
                  </a:lnTo>
                  <a:lnTo>
                    <a:pt x="1281112" y="223329"/>
                  </a:lnTo>
                  <a:lnTo>
                    <a:pt x="1285659" y="230784"/>
                  </a:lnTo>
                  <a:lnTo>
                    <a:pt x="1289202" y="230784"/>
                  </a:lnTo>
                  <a:close/>
                </a:path>
                <a:path w="1299845" h="287020">
                  <a:moveTo>
                    <a:pt x="1299464" y="211899"/>
                  </a:moveTo>
                  <a:lnTo>
                    <a:pt x="1296289" y="208724"/>
                  </a:lnTo>
                  <a:lnTo>
                    <a:pt x="1296289" y="213639"/>
                  </a:lnTo>
                  <a:lnTo>
                    <a:pt x="1296289" y="229730"/>
                  </a:lnTo>
                  <a:lnTo>
                    <a:pt x="1289773" y="236232"/>
                  </a:lnTo>
                  <a:lnTo>
                    <a:pt x="1273695" y="236232"/>
                  </a:lnTo>
                  <a:lnTo>
                    <a:pt x="1267180" y="229730"/>
                  </a:lnTo>
                  <a:lnTo>
                    <a:pt x="1267180" y="213639"/>
                  </a:lnTo>
                  <a:lnTo>
                    <a:pt x="1273695" y="207137"/>
                  </a:lnTo>
                  <a:lnTo>
                    <a:pt x="1289773" y="207137"/>
                  </a:lnTo>
                  <a:lnTo>
                    <a:pt x="1296289" y="213639"/>
                  </a:lnTo>
                  <a:lnTo>
                    <a:pt x="1296289" y="208724"/>
                  </a:lnTo>
                  <a:lnTo>
                    <a:pt x="1294701" y="207137"/>
                  </a:lnTo>
                  <a:lnTo>
                    <a:pt x="1291526" y="203962"/>
                  </a:lnTo>
                  <a:lnTo>
                    <a:pt x="1271943" y="203962"/>
                  </a:lnTo>
                  <a:lnTo>
                    <a:pt x="1264005" y="211899"/>
                  </a:lnTo>
                  <a:lnTo>
                    <a:pt x="1264005" y="231470"/>
                  </a:lnTo>
                  <a:lnTo>
                    <a:pt x="1271943" y="239407"/>
                  </a:lnTo>
                  <a:lnTo>
                    <a:pt x="1291526" y="239407"/>
                  </a:lnTo>
                  <a:lnTo>
                    <a:pt x="1294701" y="236232"/>
                  </a:lnTo>
                  <a:lnTo>
                    <a:pt x="1299464" y="231470"/>
                  </a:lnTo>
                  <a:lnTo>
                    <a:pt x="1299464" y="211899"/>
                  </a:lnTo>
                  <a:close/>
                </a:path>
              </a:pathLst>
            </a:custGeom>
            <a:solidFill>
              <a:srgbClr val="24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61262" y="465631"/>
              <a:ext cx="295275" cy="35560"/>
            </a:xfrm>
            <a:custGeom>
              <a:avLst/>
              <a:gdLst/>
              <a:ahLst/>
              <a:cxnLst/>
              <a:rect l="l" t="t" r="r" b="b"/>
              <a:pathLst>
                <a:path w="295275" h="35559">
                  <a:moveTo>
                    <a:pt x="51714" y="3911"/>
                  </a:moveTo>
                  <a:lnTo>
                    <a:pt x="47904" y="0"/>
                  </a:lnTo>
                  <a:lnTo>
                    <a:pt x="31661" y="0"/>
                  </a:lnTo>
                  <a:lnTo>
                    <a:pt x="4572" y="14973"/>
                  </a:lnTo>
                  <a:lnTo>
                    <a:pt x="10121" y="20523"/>
                  </a:lnTo>
                  <a:lnTo>
                    <a:pt x="28054" y="22110"/>
                  </a:lnTo>
                  <a:lnTo>
                    <a:pt x="29908" y="24650"/>
                  </a:lnTo>
                  <a:lnTo>
                    <a:pt x="30022" y="25184"/>
                  </a:lnTo>
                  <a:lnTo>
                    <a:pt x="28956" y="28460"/>
                  </a:lnTo>
                  <a:lnTo>
                    <a:pt x="25146" y="29146"/>
                  </a:lnTo>
                  <a:lnTo>
                    <a:pt x="19646" y="29197"/>
                  </a:lnTo>
                  <a:lnTo>
                    <a:pt x="16840" y="28727"/>
                  </a:lnTo>
                  <a:lnTo>
                    <a:pt x="15303" y="26974"/>
                  </a:lnTo>
                  <a:lnTo>
                    <a:pt x="15303" y="25654"/>
                  </a:lnTo>
                  <a:lnTo>
                    <a:pt x="15735" y="24752"/>
                  </a:lnTo>
                  <a:lnTo>
                    <a:pt x="660" y="24752"/>
                  </a:lnTo>
                  <a:lnTo>
                    <a:pt x="0" y="28663"/>
                  </a:lnTo>
                  <a:lnTo>
                    <a:pt x="1625" y="32105"/>
                  </a:lnTo>
                  <a:lnTo>
                    <a:pt x="7454" y="34556"/>
                  </a:lnTo>
                  <a:lnTo>
                    <a:pt x="19431" y="35496"/>
                  </a:lnTo>
                  <a:lnTo>
                    <a:pt x="30873" y="34709"/>
                  </a:lnTo>
                  <a:lnTo>
                    <a:pt x="39077" y="32486"/>
                  </a:lnTo>
                  <a:lnTo>
                    <a:pt x="44361" y="29019"/>
                  </a:lnTo>
                  <a:lnTo>
                    <a:pt x="47053" y="24485"/>
                  </a:lnTo>
                  <a:lnTo>
                    <a:pt x="48056" y="21209"/>
                  </a:lnTo>
                  <a:lnTo>
                    <a:pt x="47053" y="19405"/>
                  </a:lnTo>
                  <a:lnTo>
                    <a:pt x="42024" y="14224"/>
                  </a:lnTo>
                  <a:lnTo>
                    <a:pt x="24676" y="12750"/>
                  </a:lnTo>
                  <a:lnTo>
                    <a:pt x="22821" y="10629"/>
                  </a:lnTo>
                  <a:lnTo>
                    <a:pt x="22453" y="10261"/>
                  </a:lnTo>
                  <a:lnTo>
                    <a:pt x="22453" y="9626"/>
                  </a:lnTo>
                  <a:lnTo>
                    <a:pt x="23139" y="7353"/>
                  </a:lnTo>
                  <a:lnTo>
                    <a:pt x="25311" y="6235"/>
                  </a:lnTo>
                  <a:lnTo>
                    <a:pt x="30708" y="6235"/>
                  </a:lnTo>
                  <a:lnTo>
                    <a:pt x="33820" y="6451"/>
                  </a:lnTo>
                  <a:lnTo>
                    <a:pt x="35674" y="7874"/>
                  </a:lnTo>
                  <a:lnTo>
                    <a:pt x="35991" y="8940"/>
                  </a:lnTo>
                  <a:lnTo>
                    <a:pt x="35623" y="9944"/>
                  </a:lnTo>
                  <a:lnTo>
                    <a:pt x="50012" y="9944"/>
                  </a:lnTo>
                  <a:lnTo>
                    <a:pt x="51714" y="3911"/>
                  </a:lnTo>
                  <a:close/>
                </a:path>
                <a:path w="295275" h="35559">
                  <a:moveTo>
                    <a:pt x="295021" y="406"/>
                  </a:moveTo>
                  <a:lnTo>
                    <a:pt x="258089" y="406"/>
                  </a:lnTo>
                  <a:lnTo>
                    <a:pt x="247726" y="34264"/>
                  </a:lnTo>
                  <a:lnTo>
                    <a:pt x="284861" y="34264"/>
                  </a:lnTo>
                  <a:lnTo>
                    <a:pt x="287032" y="27444"/>
                  </a:lnTo>
                  <a:lnTo>
                    <a:pt x="265544" y="27444"/>
                  </a:lnTo>
                  <a:lnTo>
                    <a:pt x="267614" y="20726"/>
                  </a:lnTo>
                  <a:lnTo>
                    <a:pt x="287502" y="20726"/>
                  </a:lnTo>
                  <a:lnTo>
                    <a:pt x="289509" y="14211"/>
                  </a:lnTo>
                  <a:lnTo>
                    <a:pt x="269621" y="14211"/>
                  </a:lnTo>
                  <a:lnTo>
                    <a:pt x="271691" y="7226"/>
                  </a:lnTo>
                  <a:lnTo>
                    <a:pt x="292950" y="7226"/>
                  </a:lnTo>
                  <a:lnTo>
                    <a:pt x="295021" y="406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14888" y="307165"/>
              <a:ext cx="197485" cy="192405"/>
            </a:xfrm>
            <a:custGeom>
              <a:avLst/>
              <a:gdLst/>
              <a:ahLst/>
              <a:cxnLst/>
              <a:rect l="l" t="t" r="r" b="b"/>
              <a:pathLst>
                <a:path w="197485" h="192404">
                  <a:moveTo>
                    <a:pt x="197281" y="101"/>
                  </a:moveTo>
                  <a:lnTo>
                    <a:pt x="130517" y="0"/>
                  </a:lnTo>
                  <a:lnTo>
                    <a:pt x="95173" y="76288"/>
                  </a:lnTo>
                  <a:lnTo>
                    <a:pt x="96177" y="0"/>
                  </a:lnTo>
                  <a:lnTo>
                    <a:pt x="30264" y="0"/>
                  </a:lnTo>
                  <a:lnTo>
                    <a:pt x="42913" y="137655"/>
                  </a:lnTo>
                  <a:lnTo>
                    <a:pt x="41325" y="145694"/>
                  </a:lnTo>
                  <a:lnTo>
                    <a:pt x="38620" y="150253"/>
                  </a:lnTo>
                  <a:lnTo>
                    <a:pt x="28041" y="155016"/>
                  </a:lnTo>
                  <a:lnTo>
                    <a:pt x="10375" y="154317"/>
                  </a:lnTo>
                  <a:lnTo>
                    <a:pt x="0" y="191782"/>
                  </a:lnTo>
                  <a:lnTo>
                    <a:pt x="44500" y="191782"/>
                  </a:lnTo>
                  <a:lnTo>
                    <a:pt x="61977" y="189265"/>
                  </a:lnTo>
                  <a:lnTo>
                    <a:pt x="76246" y="181535"/>
                  </a:lnTo>
                  <a:lnTo>
                    <a:pt x="89097" y="168320"/>
                  </a:lnTo>
                  <a:lnTo>
                    <a:pt x="102323" y="149352"/>
                  </a:lnTo>
                  <a:lnTo>
                    <a:pt x="197281" y="101"/>
                  </a:lnTo>
                  <a:close/>
                </a:path>
              </a:pathLst>
            </a:custGeom>
            <a:solidFill>
              <a:srgbClr val="24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30274" y="465566"/>
              <a:ext cx="52069" cy="35560"/>
            </a:xfrm>
            <a:custGeom>
              <a:avLst/>
              <a:gdLst/>
              <a:ahLst/>
              <a:cxnLst/>
              <a:rect l="l" t="t" r="r" b="b"/>
              <a:pathLst>
                <a:path w="52069" h="35559">
                  <a:moveTo>
                    <a:pt x="47904" y="0"/>
                  </a:moveTo>
                  <a:lnTo>
                    <a:pt x="31661" y="0"/>
                  </a:lnTo>
                  <a:lnTo>
                    <a:pt x="21326" y="634"/>
                  </a:lnTo>
                  <a:lnTo>
                    <a:pt x="4571" y="14973"/>
                  </a:lnTo>
                  <a:lnTo>
                    <a:pt x="10121" y="20523"/>
                  </a:lnTo>
                  <a:lnTo>
                    <a:pt x="28054" y="22110"/>
                  </a:lnTo>
                  <a:lnTo>
                    <a:pt x="29908" y="24650"/>
                  </a:lnTo>
                  <a:lnTo>
                    <a:pt x="30022" y="25184"/>
                  </a:lnTo>
                  <a:lnTo>
                    <a:pt x="28955" y="28460"/>
                  </a:lnTo>
                  <a:lnTo>
                    <a:pt x="25145" y="29146"/>
                  </a:lnTo>
                  <a:lnTo>
                    <a:pt x="19646" y="29197"/>
                  </a:lnTo>
                  <a:lnTo>
                    <a:pt x="16840" y="28727"/>
                  </a:lnTo>
                  <a:lnTo>
                    <a:pt x="15303" y="26974"/>
                  </a:lnTo>
                  <a:lnTo>
                    <a:pt x="15303" y="25653"/>
                  </a:lnTo>
                  <a:lnTo>
                    <a:pt x="15735" y="24752"/>
                  </a:lnTo>
                  <a:lnTo>
                    <a:pt x="660" y="24752"/>
                  </a:lnTo>
                  <a:lnTo>
                    <a:pt x="0" y="28665"/>
                  </a:lnTo>
                  <a:lnTo>
                    <a:pt x="1616" y="32110"/>
                  </a:lnTo>
                  <a:lnTo>
                    <a:pt x="7446" y="34562"/>
                  </a:lnTo>
                  <a:lnTo>
                    <a:pt x="19430" y="35496"/>
                  </a:lnTo>
                  <a:lnTo>
                    <a:pt x="30874" y="34713"/>
                  </a:lnTo>
                  <a:lnTo>
                    <a:pt x="39076" y="32491"/>
                  </a:lnTo>
                  <a:lnTo>
                    <a:pt x="44360" y="29018"/>
                  </a:lnTo>
                  <a:lnTo>
                    <a:pt x="47053" y="24485"/>
                  </a:lnTo>
                  <a:lnTo>
                    <a:pt x="48056" y="21208"/>
                  </a:lnTo>
                  <a:lnTo>
                    <a:pt x="47053" y="19418"/>
                  </a:lnTo>
                  <a:lnTo>
                    <a:pt x="42024" y="14223"/>
                  </a:lnTo>
                  <a:lnTo>
                    <a:pt x="24676" y="12750"/>
                  </a:lnTo>
                  <a:lnTo>
                    <a:pt x="22821" y="10629"/>
                  </a:lnTo>
                  <a:lnTo>
                    <a:pt x="22453" y="10261"/>
                  </a:lnTo>
                  <a:lnTo>
                    <a:pt x="22453" y="9626"/>
                  </a:lnTo>
                  <a:lnTo>
                    <a:pt x="23139" y="7353"/>
                  </a:lnTo>
                  <a:lnTo>
                    <a:pt x="25311" y="6235"/>
                  </a:lnTo>
                  <a:lnTo>
                    <a:pt x="30708" y="6235"/>
                  </a:lnTo>
                  <a:lnTo>
                    <a:pt x="33820" y="6451"/>
                  </a:lnTo>
                  <a:lnTo>
                    <a:pt x="35674" y="7873"/>
                  </a:lnTo>
                  <a:lnTo>
                    <a:pt x="35991" y="8940"/>
                  </a:lnTo>
                  <a:lnTo>
                    <a:pt x="35623" y="9944"/>
                  </a:lnTo>
                  <a:lnTo>
                    <a:pt x="50012" y="9944"/>
                  </a:lnTo>
                  <a:lnTo>
                    <a:pt x="51701" y="3911"/>
                  </a:lnTo>
                  <a:lnTo>
                    <a:pt x="4790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0" y="2405152"/>
            <a:ext cx="7772400" cy="2687320"/>
            <a:chOff x="0" y="2405152"/>
            <a:chExt cx="7772400" cy="2687320"/>
          </a:xfrm>
        </p:grpSpPr>
        <p:sp>
          <p:nvSpPr>
            <p:cNvPr id="12" name="object 12"/>
            <p:cNvSpPr/>
            <p:nvPr/>
          </p:nvSpPr>
          <p:spPr>
            <a:xfrm>
              <a:off x="64672" y="4315315"/>
              <a:ext cx="288290" cy="471170"/>
            </a:xfrm>
            <a:custGeom>
              <a:avLst/>
              <a:gdLst/>
              <a:ahLst/>
              <a:cxnLst/>
              <a:rect l="l" t="t" r="r" b="b"/>
              <a:pathLst>
                <a:path w="288290" h="471170">
                  <a:moveTo>
                    <a:pt x="154747" y="0"/>
                  </a:moveTo>
                  <a:lnTo>
                    <a:pt x="56805" y="16332"/>
                  </a:lnTo>
                  <a:lnTo>
                    <a:pt x="47393" y="190065"/>
                  </a:lnTo>
                  <a:lnTo>
                    <a:pt x="45316" y="221232"/>
                  </a:lnTo>
                  <a:lnTo>
                    <a:pt x="41492" y="264131"/>
                  </a:lnTo>
                  <a:lnTo>
                    <a:pt x="38030" y="280149"/>
                  </a:lnTo>
                  <a:lnTo>
                    <a:pt x="28455" y="299033"/>
                  </a:lnTo>
                  <a:lnTo>
                    <a:pt x="8304" y="328079"/>
                  </a:lnTo>
                  <a:lnTo>
                    <a:pt x="1320" y="342192"/>
                  </a:lnTo>
                  <a:lnTo>
                    <a:pt x="0" y="356544"/>
                  </a:lnTo>
                  <a:lnTo>
                    <a:pt x="3530" y="370418"/>
                  </a:lnTo>
                  <a:lnTo>
                    <a:pt x="11098" y="383095"/>
                  </a:lnTo>
                  <a:lnTo>
                    <a:pt x="14692" y="389801"/>
                  </a:lnTo>
                  <a:lnTo>
                    <a:pt x="36217" y="441407"/>
                  </a:lnTo>
                  <a:lnTo>
                    <a:pt x="42746" y="470966"/>
                  </a:lnTo>
                  <a:lnTo>
                    <a:pt x="65733" y="469772"/>
                  </a:lnTo>
                  <a:lnTo>
                    <a:pt x="78789" y="415734"/>
                  </a:lnTo>
                  <a:lnTo>
                    <a:pt x="82584" y="409802"/>
                  </a:lnTo>
                  <a:lnTo>
                    <a:pt x="88528" y="407903"/>
                  </a:lnTo>
                  <a:lnTo>
                    <a:pt x="100833" y="410107"/>
                  </a:lnTo>
                  <a:lnTo>
                    <a:pt x="123709" y="416483"/>
                  </a:lnTo>
                  <a:lnTo>
                    <a:pt x="147579" y="424656"/>
                  </a:lnTo>
                  <a:lnTo>
                    <a:pt x="164072" y="431561"/>
                  </a:lnTo>
                  <a:lnTo>
                    <a:pt x="179523" y="436900"/>
                  </a:lnTo>
                  <a:lnTo>
                    <a:pt x="200264" y="440372"/>
                  </a:lnTo>
                  <a:lnTo>
                    <a:pt x="213626" y="440248"/>
                  </a:lnTo>
                  <a:lnTo>
                    <a:pt x="227539" y="437532"/>
                  </a:lnTo>
                  <a:lnTo>
                    <a:pt x="263600" y="418819"/>
                  </a:lnTo>
                  <a:lnTo>
                    <a:pt x="287873" y="393321"/>
                  </a:lnTo>
                  <a:lnTo>
                    <a:pt x="286967" y="379069"/>
                  </a:lnTo>
                  <a:lnTo>
                    <a:pt x="282344" y="372198"/>
                  </a:lnTo>
                  <a:lnTo>
                    <a:pt x="277963" y="371271"/>
                  </a:lnTo>
                  <a:lnTo>
                    <a:pt x="271499" y="370928"/>
                  </a:lnTo>
                  <a:lnTo>
                    <a:pt x="265531" y="369557"/>
                  </a:lnTo>
                  <a:lnTo>
                    <a:pt x="203367" y="343715"/>
                  </a:lnTo>
                  <a:lnTo>
                    <a:pt x="166706" y="323946"/>
                  </a:lnTo>
                  <a:lnTo>
                    <a:pt x="124763" y="282295"/>
                  </a:lnTo>
                  <a:lnTo>
                    <a:pt x="125068" y="255829"/>
                  </a:lnTo>
                  <a:lnTo>
                    <a:pt x="128506" y="211523"/>
                  </a:lnTo>
                  <a:lnTo>
                    <a:pt x="134135" y="156583"/>
                  </a:lnTo>
                  <a:lnTo>
                    <a:pt x="141013" y="98212"/>
                  </a:lnTo>
                  <a:lnTo>
                    <a:pt x="148198" y="43616"/>
                  </a:lnTo>
                  <a:lnTo>
                    <a:pt x="154747" y="0"/>
                  </a:lnTo>
                  <a:close/>
                </a:path>
              </a:pathLst>
            </a:custGeom>
            <a:solidFill>
              <a:srgbClr val="4A3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676" y="4622946"/>
              <a:ext cx="288290" cy="163830"/>
            </a:xfrm>
            <a:custGeom>
              <a:avLst/>
              <a:gdLst/>
              <a:ahLst/>
              <a:cxnLst/>
              <a:rect l="l" t="t" r="r" b="b"/>
              <a:pathLst>
                <a:path w="288290" h="163829">
                  <a:moveTo>
                    <a:pt x="22775" y="0"/>
                  </a:moveTo>
                  <a:lnTo>
                    <a:pt x="14228" y="12357"/>
                  </a:lnTo>
                  <a:lnTo>
                    <a:pt x="8310" y="20447"/>
                  </a:lnTo>
                  <a:lnTo>
                    <a:pt x="1320" y="34560"/>
                  </a:lnTo>
                  <a:lnTo>
                    <a:pt x="0" y="48912"/>
                  </a:lnTo>
                  <a:lnTo>
                    <a:pt x="3529" y="62786"/>
                  </a:lnTo>
                  <a:lnTo>
                    <a:pt x="11091" y="75463"/>
                  </a:lnTo>
                  <a:lnTo>
                    <a:pt x="14698" y="82169"/>
                  </a:lnTo>
                  <a:lnTo>
                    <a:pt x="36217" y="133775"/>
                  </a:lnTo>
                  <a:lnTo>
                    <a:pt x="42752" y="163334"/>
                  </a:lnTo>
                  <a:lnTo>
                    <a:pt x="65727" y="162140"/>
                  </a:lnTo>
                  <a:lnTo>
                    <a:pt x="78782" y="108102"/>
                  </a:lnTo>
                  <a:lnTo>
                    <a:pt x="82578" y="102170"/>
                  </a:lnTo>
                  <a:lnTo>
                    <a:pt x="88523" y="100271"/>
                  </a:lnTo>
                  <a:lnTo>
                    <a:pt x="100832" y="102474"/>
                  </a:lnTo>
                  <a:lnTo>
                    <a:pt x="123715" y="108851"/>
                  </a:lnTo>
                  <a:lnTo>
                    <a:pt x="147578" y="117024"/>
                  </a:lnTo>
                  <a:lnTo>
                    <a:pt x="164069" y="123929"/>
                  </a:lnTo>
                  <a:lnTo>
                    <a:pt x="179522" y="129268"/>
                  </a:lnTo>
                  <a:lnTo>
                    <a:pt x="200271" y="132740"/>
                  </a:lnTo>
                  <a:lnTo>
                    <a:pt x="213625" y="132616"/>
                  </a:lnTo>
                  <a:lnTo>
                    <a:pt x="227534" y="129900"/>
                  </a:lnTo>
                  <a:lnTo>
                    <a:pt x="263594" y="111187"/>
                  </a:lnTo>
                  <a:lnTo>
                    <a:pt x="287866" y="85689"/>
                  </a:lnTo>
                  <a:lnTo>
                    <a:pt x="286961" y="71437"/>
                  </a:lnTo>
                  <a:lnTo>
                    <a:pt x="282351" y="64566"/>
                  </a:lnTo>
                  <a:lnTo>
                    <a:pt x="277956" y="63639"/>
                  </a:lnTo>
                  <a:lnTo>
                    <a:pt x="269181" y="63157"/>
                  </a:lnTo>
                  <a:lnTo>
                    <a:pt x="254512" y="58381"/>
                  </a:lnTo>
                  <a:lnTo>
                    <a:pt x="247954" y="64357"/>
                  </a:lnTo>
                  <a:lnTo>
                    <a:pt x="241115" y="70989"/>
                  </a:lnTo>
                  <a:lnTo>
                    <a:pt x="232936" y="77112"/>
                  </a:lnTo>
                  <a:lnTo>
                    <a:pt x="222356" y="81559"/>
                  </a:lnTo>
                  <a:lnTo>
                    <a:pt x="199084" y="83236"/>
                  </a:lnTo>
                  <a:lnTo>
                    <a:pt x="165614" y="79254"/>
                  </a:lnTo>
                  <a:lnTo>
                    <a:pt x="126574" y="69347"/>
                  </a:lnTo>
                  <a:lnTo>
                    <a:pt x="86593" y="53251"/>
                  </a:lnTo>
                  <a:lnTo>
                    <a:pt x="71165" y="41490"/>
                  </a:lnTo>
                  <a:lnTo>
                    <a:pt x="55946" y="25292"/>
                  </a:lnTo>
                  <a:lnTo>
                    <a:pt x="40096" y="9759"/>
                  </a:lnTo>
                  <a:lnTo>
                    <a:pt x="22775" y="0"/>
                  </a:lnTo>
                  <a:close/>
                </a:path>
              </a:pathLst>
            </a:custGeom>
            <a:solidFill>
              <a:srgbClr val="F263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3492843"/>
              <a:ext cx="347980" cy="1435735"/>
            </a:xfrm>
            <a:custGeom>
              <a:avLst/>
              <a:gdLst/>
              <a:ahLst/>
              <a:cxnLst/>
              <a:rect l="l" t="t" r="r" b="b"/>
              <a:pathLst>
                <a:path w="347980" h="1435735">
                  <a:moveTo>
                    <a:pt x="39827" y="0"/>
                  </a:moveTo>
                  <a:lnTo>
                    <a:pt x="28861" y="14767"/>
                  </a:lnTo>
                  <a:lnTo>
                    <a:pt x="5429" y="53903"/>
                  </a:lnTo>
                  <a:lnTo>
                    <a:pt x="0" y="67854"/>
                  </a:lnTo>
                  <a:lnTo>
                    <a:pt x="0" y="275451"/>
                  </a:lnTo>
                  <a:lnTo>
                    <a:pt x="6467" y="295879"/>
                  </a:lnTo>
                  <a:lnTo>
                    <a:pt x="55607" y="410052"/>
                  </a:lnTo>
                  <a:lnTo>
                    <a:pt x="149440" y="614883"/>
                  </a:lnTo>
                  <a:lnTo>
                    <a:pt x="156565" y="643890"/>
                  </a:lnTo>
                  <a:lnTo>
                    <a:pt x="131872" y="715697"/>
                  </a:lnTo>
                  <a:lnTo>
                    <a:pt x="112208" y="777047"/>
                  </a:lnTo>
                  <a:lnTo>
                    <a:pt x="97624" y="830110"/>
                  </a:lnTo>
                  <a:lnTo>
                    <a:pt x="91294" y="868111"/>
                  </a:lnTo>
                  <a:lnTo>
                    <a:pt x="89491" y="903646"/>
                  </a:lnTo>
                  <a:lnTo>
                    <a:pt x="90669" y="939410"/>
                  </a:lnTo>
                  <a:lnTo>
                    <a:pt x="93279" y="978098"/>
                  </a:lnTo>
                  <a:lnTo>
                    <a:pt x="95775" y="1022407"/>
                  </a:lnTo>
                  <a:lnTo>
                    <a:pt x="96608" y="1075031"/>
                  </a:lnTo>
                  <a:lnTo>
                    <a:pt x="94231" y="1138668"/>
                  </a:lnTo>
                  <a:lnTo>
                    <a:pt x="87096" y="1216012"/>
                  </a:lnTo>
                  <a:lnTo>
                    <a:pt x="70280" y="1270872"/>
                  </a:lnTo>
                  <a:lnTo>
                    <a:pt x="48018" y="1298765"/>
                  </a:lnTo>
                  <a:lnTo>
                    <a:pt x="38539" y="1324757"/>
                  </a:lnTo>
                  <a:lnTo>
                    <a:pt x="69764" y="1371758"/>
                  </a:lnTo>
                  <a:lnTo>
                    <a:pt x="125648" y="1384687"/>
                  </a:lnTo>
                  <a:lnTo>
                    <a:pt x="144559" y="1385498"/>
                  </a:lnTo>
                  <a:lnTo>
                    <a:pt x="160738" y="1387221"/>
                  </a:lnTo>
                  <a:lnTo>
                    <a:pt x="178803" y="1392161"/>
                  </a:lnTo>
                  <a:lnTo>
                    <a:pt x="201802" y="1405169"/>
                  </a:lnTo>
                  <a:lnTo>
                    <a:pt x="229017" y="1422861"/>
                  </a:lnTo>
                  <a:lnTo>
                    <a:pt x="259154" y="1435504"/>
                  </a:lnTo>
                  <a:lnTo>
                    <a:pt x="290918" y="1433360"/>
                  </a:lnTo>
                  <a:lnTo>
                    <a:pt x="318791" y="1419877"/>
                  </a:lnTo>
                  <a:lnTo>
                    <a:pt x="337754" y="1405958"/>
                  </a:lnTo>
                  <a:lnTo>
                    <a:pt x="347409" y="1392817"/>
                  </a:lnTo>
                  <a:lnTo>
                    <a:pt x="347357" y="1381671"/>
                  </a:lnTo>
                  <a:lnTo>
                    <a:pt x="341910" y="1373355"/>
                  </a:lnTo>
                  <a:lnTo>
                    <a:pt x="335362" y="1367201"/>
                  </a:lnTo>
                  <a:lnTo>
                    <a:pt x="327290" y="1362163"/>
                  </a:lnTo>
                  <a:lnTo>
                    <a:pt x="317271" y="1357198"/>
                  </a:lnTo>
                  <a:lnTo>
                    <a:pt x="275524" y="1335963"/>
                  </a:lnTo>
                  <a:lnTo>
                    <a:pt x="225704" y="1307003"/>
                  </a:lnTo>
                  <a:lnTo>
                    <a:pt x="183447" y="1276139"/>
                  </a:lnTo>
                  <a:lnTo>
                    <a:pt x="164388" y="1249197"/>
                  </a:lnTo>
                  <a:lnTo>
                    <a:pt x="165550" y="1225705"/>
                  </a:lnTo>
                  <a:lnTo>
                    <a:pt x="170688" y="1182233"/>
                  </a:lnTo>
                  <a:lnTo>
                    <a:pt x="178812" y="1124712"/>
                  </a:lnTo>
                  <a:lnTo>
                    <a:pt x="188933" y="1059072"/>
                  </a:lnTo>
                  <a:lnTo>
                    <a:pt x="200059" y="991243"/>
                  </a:lnTo>
                  <a:lnTo>
                    <a:pt x="211200" y="927157"/>
                  </a:lnTo>
                  <a:lnTo>
                    <a:pt x="221365" y="872743"/>
                  </a:lnTo>
                  <a:lnTo>
                    <a:pt x="229565" y="833932"/>
                  </a:lnTo>
                  <a:lnTo>
                    <a:pt x="257843" y="748987"/>
                  </a:lnTo>
                  <a:lnTo>
                    <a:pt x="275654" y="698889"/>
                  </a:lnTo>
                  <a:lnTo>
                    <a:pt x="287121" y="664756"/>
                  </a:lnTo>
                  <a:lnTo>
                    <a:pt x="299264" y="590867"/>
                  </a:lnTo>
                  <a:lnTo>
                    <a:pt x="312076" y="470413"/>
                  </a:lnTo>
                  <a:lnTo>
                    <a:pt x="335419" y="241363"/>
                  </a:lnTo>
                  <a:lnTo>
                    <a:pt x="337951" y="198427"/>
                  </a:lnTo>
                  <a:lnTo>
                    <a:pt x="339483" y="137299"/>
                  </a:lnTo>
                  <a:lnTo>
                    <a:pt x="338517" y="122732"/>
                  </a:lnTo>
                  <a:lnTo>
                    <a:pt x="336375" y="112009"/>
                  </a:lnTo>
                  <a:lnTo>
                    <a:pt x="331418" y="99850"/>
                  </a:lnTo>
                  <a:lnTo>
                    <a:pt x="322008" y="80975"/>
                  </a:lnTo>
                  <a:lnTo>
                    <a:pt x="39827" y="0"/>
                  </a:lnTo>
                  <a:close/>
                </a:path>
              </a:pathLst>
            </a:custGeom>
            <a:solidFill>
              <a:srgbClr val="4A3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3528502"/>
              <a:ext cx="349885" cy="648335"/>
            </a:xfrm>
            <a:custGeom>
              <a:avLst/>
              <a:gdLst/>
              <a:ahLst/>
              <a:cxnLst/>
              <a:rect l="l" t="t" r="r" b="b"/>
              <a:pathLst>
                <a:path w="349885" h="648335">
                  <a:moveTo>
                    <a:pt x="8199" y="0"/>
                  </a:moveTo>
                  <a:lnTo>
                    <a:pt x="0" y="18983"/>
                  </a:lnTo>
                  <a:lnTo>
                    <a:pt x="0" y="241515"/>
                  </a:lnTo>
                  <a:lnTo>
                    <a:pt x="15138" y="280953"/>
                  </a:lnTo>
                  <a:lnTo>
                    <a:pt x="34123" y="339330"/>
                  </a:lnTo>
                  <a:lnTo>
                    <a:pt x="49436" y="406158"/>
                  </a:lnTo>
                  <a:lnTo>
                    <a:pt x="53771" y="457586"/>
                  </a:lnTo>
                  <a:lnTo>
                    <a:pt x="50010" y="494142"/>
                  </a:lnTo>
                  <a:lnTo>
                    <a:pt x="43692" y="515970"/>
                  </a:lnTo>
                  <a:lnTo>
                    <a:pt x="40355" y="523214"/>
                  </a:lnTo>
                  <a:lnTo>
                    <a:pt x="101612" y="598253"/>
                  </a:lnTo>
                  <a:lnTo>
                    <a:pt x="146648" y="635992"/>
                  </a:lnTo>
                  <a:lnTo>
                    <a:pt x="197618" y="647881"/>
                  </a:lnTo>
                  <a:lnTo>
                    <a:pt x="276677" y="645375"/>
                  </a:lnTo>
                  <a:lnTo>
                    <a:pt x="301493" y="641247"/>
                  </a:lnTo>
                  <a:lnTo>
                    <a:pt x="325005" y="633334"/>
                  </a:lnTo>
                  <a:lnTo>
                    <a:pt x="342590" y="625428"/>
                  </a:lnTo>
                  <a:lnTo>
                    <a:pt x="349625" y="621322"/>
                  </a:lnTo>
                  <a:lnTo>
                    <a:pt x="348675" y="609283"/>
                  </a:lnTo>
                  <a:lnTo>
                    <a:pt x="345014" y="585655"/>
                  </a:lnTo>
                  <a:lnTo>
                    <a:pt x="340798" y="553858"/>
                  </a:lnTo>
                  <a:lnTo>
                    <a:pt x="338183" y="517309"/>
                  </a:lnTo>
                  <a:lnTo>
                    <a:pt x="336595" y="398274"/>
                  </a:lnTo>
                  <a:lnTo>
                    <a:pt x="337597" y="291674"/>
                  </a:lnTo>
                  <a:lnTo>
                    <a:pt x="339463" y="214935"/>
                  </a:lnTo>
                  <a:lnTo>
                    <a:pt x="340469" y="185483"/>
                  </a:lnTo>
                  <a:lnTo>
                    <a:pt x="339779" y="138791"/>
                  </a:lnTo>
                  <a:lnTo>
                    <a:pt x="263167" y="138791"/>
                  </a:lnTo>
                  <a:lnTo>
                    <a:pt x="223885" y="137956"/>
                  </a:lnTo>
                  <a:lnTo>
                    <a:pt x="160688" y="120637"/>
                  </a:lnTo>
                  <a:lnTo>
                    <a:pt x="91513" y="88227"/>
                  </a:lnTo>
                  <a:lnTo>
                    <a:pt x="44133" y="48264"/>
                  </a:lnTo>
                  <a:lnTo>
                    <a:pt x="16909" y="14329"/>
                  </a:lnTo>
                  <a:lnTo>
                    <a:pt x="8199" y="0"/>
                  </a:lnTo>
                  <a:close/>
                </a:path>
                <a:path w="349885" h="648335">
                  <a:moveTo>
                    <a:pt x="335567" y="73240"/>
                  </a:moveTo>
                  <a:lnTo>
                    <a:pt x="294929" y="118701"/>
                  </a:lnTo>
                  <a:lnTo>
                    <a:pt x="263167" y="138791"/>
                  </a:lnTo>
                  <a:lnTo>
                    <a:pt x="339779" y="138791"/>
                  </a:lnTo>
                  <a:lnTo>
                    <a:pt x="339478" y="118389"/>
                  </a:lnTo>
                  <a:lnTo>
                    <a:pt x="340874" y="99853"/>
                  </a:lnTo>
                  <a:lnTo>
                    <a:pt x="340932" y="88971"/>
                  </a:lnTo>
                  <a:lnTo>
                    <a:pt x="339285" y="81511"/>
                  </a:lnTo>
                  <a:lnTo>
                    <a:pt x="335567" y="73240"/>
                  </a:lnTo>
                  <a:close/>
                </a:path>
              </a:pathLst>
            </a:custGeom>
            <a:solidFill>
              <a:srgbClr val="F896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2913746"/>
              <a:ext cx="351155" cy="2032000"/>
            </a:xfrm>
            <a:custGeom>
              <a:avLst/>
              <a:gdLst/>
              <a:ahLst/>
              <a:cxnLst/>
              <a:rect l="l" t="t" r="r" b="b"/>
              <a:pathLst>
                <a:path w="351155" h="2032000">
                  <a:moveTo>
                    <a:pt x="344208" y="218592"/>
                  </a:moveTo>
                  <a:lnTo>
                    <a:pt x="329768" y="163398"/>
                  </a:lnTo>
                  <a:lnTo>
                    <a:pt x="302971" y="131610"/>
                  </a:lnTo>
                  <a:lnTo>
                    <a:pt x="264261" y="101714"/>
                  </a:lnTo>
                  <a:lnTo>
                    <a:pt x="223354" y="73723"/>
                  </a:lnTo>
                  <a:lnTo>
                    <a:pt x="190957" y="53009"/>
                  </a:lnTo>
                  <a:lnTo>
                    <a:pt x="100495" y="13360"/>
                  </a:lnTo>
                  <a:lnTo>
                    <a:pt x="39192" y="10464"/>
                  </a:lnTo>
                  <a:lnTo>
                    <a:pt x="11709" y="0"/>
                  </a:lnTo>
                  <a:lnTo>
                    <a:pt x="0" y="1828"/>
                  </a:lnTo>
                  <a:lnTo>
                    <a:pt x="0" y="228307"/>
                  </a:lnTo>
                  <a:lnTo>
                    <a:pt x="14592" y="267919"/>
                  </a:lnTo>
                  <a:lnTo>
                    <a:pt x="32753" y="318541"/>
                  </a:lnTo>
                  <a:lnTo>
                    <a:pt x="49326" y="370573"/>
                  </a:lnTo>
                  <a:lnTo>
                    <a:pt x="62357" y="423100"/>
                  </a:lnTo>
                  <a:lnTo>
                    <a:pt x="69900" y="475170"/>
                  </a:lnTo>
                  <a:lnTo>
                    <a:pt x="66103" y="497636"/>
                  </a:lnTo>
                  <a:lnTo>
                    <a:pt x="54686" y="525449"/>
                  </a:lnTo>
                  <a:lnTo>
                    <a:pt x="40017" y="553415"/>
                  </a:lnTo>
                  <a:lnTo>
                    <a:pt x="26504" y="576364"/>
                  </a:lnTo>
                  <a:lnTo>
                    <a:pt x="22326" y="583692"/>
                  </a:lnTo>
                  <a:lnTo>
                    <a:pt x="5600" y="621461"/>
                  </a:lnTo>
                  <a:lnTo>
                    <a:pt x="8204" y="614756"/>
                  </a:lnTo>
                  <a:lnTo>
                    <a:pt x="35890" y="666419"/>
                  </a:lnTo>
                  <a:lnTo>
                    <a:pt x="61010" y="696214"/>
                  </a:lnTo>
                  <a:lnTo>
                    <a:pt x="97840" y="715429"/>
                  </a:lnTo>
                  <a:lnTo>
                    <a:pt x="160680" y="735393"/>
                  </a:lnTo>
                  <a:lnTo>
                    <a:pt x="215011" y="743483"/>
                  </a:lnTo>
                  <a:lnTo>
                    <a:pt x="259600" y="737031"/>
                  </a:lnTo>
                  <a:lnTo>
                    <a:pt x="293636" y="722731"/>
                  </a:lnTo>
                  <a:lnTo>
                    <a:pt x="316369" y="707301"/>
                  </a:lnTo>
                  <a:lnTo>
                    <a:pt x="330047" y="696861"/>
                  </a:lnTo>
                  <a:lnTo>
                    <a:pt x="323824" y="614756"/>
                  </a:lnTo>
                  <a:lnTo>
                    <a:pt x="320103" y="569988"/>
                  </a:lnTo>
                  <a:lnTo>
                    <a:pt x="317512" y="548208"/>
                  </a:lnTo>
                  <a:lnTo>
                    <a:pt x="314579" y="533819"/>
                  </a:lnTo>
                  <a:lnTo>
                    <a:pt x="317627" y="505917"/>
                  </a:lnTo>
                  <a:lnTo>
                    <a:pt x="323062" y="459105"/>
                  </a:lnTo>
                  <a:lnTo>
                    <a:pt x="329641" y="400697"/>
                  </a:lnTo>
                  <a:lnTo>
                    <a:pt x="336143" y="337997"/>
                  </a:lnTo>
                  <a:lnTo>
                    <a:pt x="341325" y="278307"/>
                  </a:lnTo>
                  <a:lnTo>
                    <a:pt x="343966" y="228942"/>
                  </a:lnTo>
                  <a:lnTo>
                    <a:pt x="344208" y="218592"/>
                  </a:lnTo>
                  <a:close/>
                </a:path>
                <a:path w="351155" h="2032000">
                  <a:moveTo>
                    <a:pt x="351002" y="1955660"/>
                  </a:moveTo>
                  <a:lnTo>
                    <a:pt x="341947" y="1946122"/>
                  </a:lnTo>
                  <a:lnTo>
                    <a:pt x="339128" y="1944217"/>
                  </a:lnTo>
                  <a:lnTo>
                    <a:pt x="335699" y="1944522"/>
                  </a:lnTo>
                  <a:lnTo>
                    <a:pt x="325310" y="1941436"/>
                  </a:lnTo>
                  <a:lnTo>
                    <a:pt x="301612" y="1929333"/>
                  </a:lnTo>
                  <a:lnTo>
                    <a:pt x="286804" y="1959038"/>
                  </a:lnTo>
                  <a:lnTo>
                    <a:pt x="260184" y="1968119"/>
                  </a:lnTo>
                  <a:lnTo>
                    <a:pt x="186105" y="1942973"/>
                  </a:lnTo>
                  <a:lnTo>
                    <a:pt x="145961" y="1918042"/>
                  </a:lnTo>
                  <a:lnTo>
                    <a:pt x="108610" y="1891068"/>
                  </a:lnTo>
                  <a:lnTo>
                    <a:pt x="77711" y="1866684"/>
                  </a:lnTo>
                  <a:lnTo>
                    <a:pt x="56934" y="1849539"/>
                  </a:lnTo>
                  <a:lnTo>
                    <a:pt x="48856" y="1864118"/>
                  </a:lnTo>
                  <a:lnTo>
                    <a:pt x="41821" y="1878736"/>
                  </a:lnTo>
                  <a:lnTo>
                    <a:pt x="36918" y="1892528"/>
                  </a:lnTo>
                  <a:lnTo>
                    <a:pt x="35255" y="1904657"/>
                  </a:lnTo>
                  <a:lnTo>
                    <a:pt x="38658" y="1923669"/>
                  </a:lnTo>
                  <a:lnTo>
                    <a:pt x="45897" y="1939975"/>
                  </a:lnTo>
                  <a:lnTo>
                    <a:pt x="54419" y="1953475"/>
                  </a:lnTo>
                  <a:lnTo>
                    <a:pt x="61620" y="1964055"/>
                  </a:lnTo>
                  <a:lnTo>
                    <a:pt x="66268" y="1979676"/>
                  </a:lnTo>
                  <a:lnTo>
                    <a:pt x="69113" y="2002345"/>
                  </a:lnTo>
                  <a:lnTo>
                    <a:pt x="70523" y="2022767"/>
                  </a:lnTo>
                  <a:lnTo>
                    <a:pt x="70904" y="2031644"/>
                  </a:lnTo>
                  <a:lnTo>
                    <a:pt x="88963" y="2031377"/>
                  </a:lnTo>
                  <a:lnTo>
                    <a:pt x="98183" y="1981949"/>
                  </a:lnTo>
                  <a:lnTo>
                    <a:pt x="112953" y="1975167"/>
                  </a:lnTo>
                  <a:lnTo>
                    <a:pt x="124561" y="1973097"/>
                  </a:lnTo>
                  <a:lnTo>
                    <a:pt x="139001" y="1975891"/>
                  </a:lnTo>
                  <a:lnTo>
                    <a:pt x="162306" y="1983714"/>
                  </a:lnTo>
                  <a:lnTo>
                    <a:pt x="185585" y="1993341"/>
                  </a:lnTo>
                  <a:lnTo>
                    <a:pt x="200964" y="2001710"/>
                  </a:lnTo>
                  <a:lnTo>
                    <a:pt x="215226" y="2009076"/>
                  </a:lnTo>
                  <a:lnTo>
                    <a:pt x="235178" y="2015693"/>
                  </a:lnTo>
                  <a:lnTo>
                    <a:pt x="268262" y="2017636"/>
                  </a:lnTo>
                  <a:lnTo>
                    <a:pt x="307721" y="2010359"/>
                  </a:lnTo>
                  <a:lnTo>
                    <a:pt x="339725" y="1992566"/>
                  </a:lnTo>
                  <a:lnTo>
                    <a:pt x="350405" y="1962988"/>
                  </a:lnTo>
                  <a:lnTo>
                    <a:pt x="350088" y="1960257"/>
                  </a:lnTo>
                  <a:lnTo>
                    <a:pt x="351002" y="1955660"/>
                  </a:lnTo>
                  <a:close/>
                </a:path>
              </a:pathLst>
            </a:custGeom>
            <a:solidFill>
              <a:srgbClr val="F263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4601" y="2596225"/>
              <a:ext cx="230504" cy="394335"/>
            </a:xfrm>
            <a:custGeom>
              <a:avLst/>
              <a:gdLst/>
              <a:ahLst/>
              <a:cxnLst/>
              <a:rect l="l" t="t" r="r" b="b"/>
              <a:pathLst>
                <a:path w="230504" h="394335">
                  <a:moveTo>
                    <a:pt x="152519" y="0"/>
                  </a:moveTo>
                  <a:lnTo>
                    <a:pt x="92887" y="1765"/>
                  </a:lnTo>
                  <a:lnTo>
                    <a:pt x="37624" y="25713"/>
                  </a:lnTo>
                  <a:lnTo>
                    <a:pt x="9996" y="61584"/>
                  </a:lnTo>
                  <a:lnTo>
                    <a:pt x="0" y="123355"/>
                  </a:lnTo>
                  <a:lnTo>
                    <a:pt x="1734" y="141259"/>
                  </a:lnTo>
                  <a:lnTo>
                    <a:pt x="5410" y="166723"/>
                  </a:lnTo>
                  <a:lnTo>
                    <a:pt x="10304" y="194839"/>
                  </a:lnTo>
                  <a:lnTo>
                    <a:pt x="15697" y="220701"/>
                  </a:lnTo>
                  <a:lnTo>
                    <a:pt x="17373" y="242333"/>
                  </a:lnTo>
                  <a:lnTo>
                    <a:pt x="17613" y="272998"/>
                  </a:lnTo>
                  <a:lnTo>
                    <a:pt x="13745" y="306899"/>
                  </a:lnTo>
                  <a:lnTo>
                    <a:pt x="3098" y="338239"/>
                  </a:lnTo>
                  <a:lnTo>
                    <a:pt x="11194" y="351481"/>
                  </a:lnTo>
                  <a:lnTo>
                    <a:pt x="37345" y="376180"/>
                  </a:lnTo>
                  <a:lnTo>
                    <a:pt x="82321" y="393832"/>
                  </a:lnTo>
                  <a:lnTo>
                    <a:pt x="146888" y="385928"/>
                  </a:lnTo>
                  <a:lnTo>
                    <a:pt x="142331" y="383108"/>
                  </a:lnTo>
                  <a:lnTo>
                    <a:pt x="133248" y="376852"/>
                  </a:lnTo>
                  <a:lnTo>
                    <a:pt x="124260" y="369460"/>
                  </a:lnTo>
                  <a:lnTo>
                    <a:pt x="119989" y="363233"/>
                  </a:lnTo>
                  <a:lnTo>
                    <a:pt x="119328" y="340196"/>
                  </a:lnTo>
                  <a:lnTo>
                    <a:pt x="119737" y="314471"/>
                  </a:lnTo>
                  <a:lnTo>
                    <a:pt x="120980" y="284036"/>
                  </a:lnTo>
                  <a:lnTo>
                    <a:pt x="131527" y="286041"/>
                  </a:lnTo>
                  <a:lnTo>
                    <a:pt x="156675" y="294882"/>
                  </a:lnTo>
                  <a:lnTo>
                    <a:pt x="165087" y="296037"/>
                  </a:lnTo>
                  <a:lnTo>
                    <a:pt x="190665" y="266067"/>
                  </a:lnTo>
                  <a:lnTo>
                    <a:pt x="214071" y="218542"/>
                  </a:lnTo>
                  <a:lnTo>
                    <a:pt x="227853" y="152552"/>
                  </a:lnTo>
                  <a:lnTo>
                    <a:pt x="230083" y="110428"/>
                  </a:lnTo>
                  <a:lnTo>
                    <a:pt x="225882" y="71857"/>
                  </a:lnTo>
                  <a:lnTo>
                    <a:pt x="213213" y="43955"/>
                  </a:lnTo>
                  <a:lnTo>
                    <a:pt x="190693" y="17032"/>
                  </a:lnTo>
                  <a:lnTo>
                    <a:pt x="152519" y="0"/>
                  </a:lnTo>
                  <a:close/>
                </a:path>
              </a:pathLst>
            </a:custGeom>
            <a:solidFill>
              <a:srgbClr val="4A3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422" y="3703936"/>
              <a:ext cx="163385" cy="11968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61279" y="3757383"/>
              <a:ext cx="429259" cy="407670"/>
            </a:xfrm>
            <a:custGeom>
              <a:avLst/>
              <a:gdLst/>
              <a:ahLst/>
              <a:cxnLst/>
              <a:rect l="l" t="t" r="r" b="b"/>
              <a:pathLst>
                <a:path w="429259" h="407670">
                  <a:moveTo>
                    <a:pt x="408813" y="0"/>
                  </a:moveTo>
                  <a:lnTo>
                    <a:pt x="43497" y="77190"/>
                  </a:lnTo>
                  <a:lnTo>
                    <a:pt x="10299" y="199034"/>
                  </a:lnTo>
                  <a:lnTo>
                    <a:pt x="0" y="386867"/>
                  </a:lnTo>
                  <a:lnTo>
                    <a:pt x="1127" y="396204"/>
                  </a:lnTo>
                  <a:lnTo>
                    <a:pt x="5264" y="403163"/>
                  </a:lnTo>
                  <a:lnTo>
                    <a:pt x="11744" y="407085"/>
                  </a:lnTo>
                  <a:lnTo>
                    <a:pt x="19900" y="407314"/>
                  </a:lnTo>
                  <a:lnTo>
                    <a:pt x="385216" y="330123"/>
                  </a:lnTo>
                  <a:lnTo>
                    <a:pt x="416915" y="135089"/>
                  </a:lnTo>
                  <a:lnTo>
                    <a:pt x="428815" y="20446"/>
                  </a:lnTo>
                  <a:lnTo>
                    <a:pt x="427643" y="11104"/>
                  </a:lnTo>
                  <a:lnTo>
                    <a:pt x="423500" y="4146"/>
                  </a:lnTo>
                  <a:lnTo>
                    <a:pt x="417014" y="226"/>
                  </a:lnTo>
                  <a:lnTo>
                    <a:pt x="408813" y="0"/>
                  </a:lnTo>
                  <a:close/>
                </a:path>
              </a:pathLst>
            </a:custGeom>
            <a:solidFill>
              <a:srgbClr val="4A3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2778" y="3771477"/>
              <a:ext cx="416559" cy="420370"/>
            </a:xfrm>
            <a:custGeom>
              <a:avLst/>
              <a:gdLst/>
              <a:ahLst/>
              <a:cxnLst/>
              <a:rect l="l" t="t" r="r" b="b"/>
              <a:pathLst>
                <a:path w="416559" h="420370">
                  <a:moveTo>
                    <a:pt x="394716" y="0"/>
                  </a:moveTo>
                  <a:lnTo>
                    <a:pt x="29400" y="77139"/>
                  </a:lnTo>
                  <a:lnTo>
                    <a:pt x="6692" y="106591"/>
                  </a:lnTo>
                  <a:lnTo>
                    <a:pt x="8801" y="238480"/>
                  </a:lnTo>
                  <a:lnTo>
                    <a:pt x="0" y="399668"/>
                  </a:lnTo>
                  <a:lnTo>
                    <a:pt x="1171" y="409008"/>
                  </a:lnTo>
                  <a:lnTo>
                    <a:pt x="5314" y="415950"/>
                  </a:lnTo>
                  <a:lnTo>
                    <a:pt x="11801" y="419825"/>
                  </a:lnTo>
                  <a:lnTo>
                    <a:pt x="20002" y="419963"/>
                  </a:lnTo>
                  <a:lnTo>
                    <a:pt x="385318" y="342976"/>
                  </a:lnTo>
                  <a:lnTo>
                    <a:pt x="416306" y="160439"/>
                  </a:lnTo>
                  <a:lnTo>
                    <a:pt x="414616" y="20446"/>
                  </a:lnTo>
                  <a:lnTo>
                    <a:pt x="413518" y="11088"/>
                  </a:lnTo>
                  <a:lnTo>
                    <a:pt x="409428" y="4132"/>
                  </a:lnTo>
                  <a:lnTo>
                    <a:pt x="402958" y="221"/>
                  </a:lnTo>
                  <a:lnTo>
                    <a:pt x="394716" y="0"/>
                  </a:lnTo>
                  <a:close/>
                </a:path>
              </a:pathLst>
            </a:custGeom>
            <a:solidFill>
              <a:srgbClr val="7B65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7871" y="3153954"/>
              <a:ext cx="360680" cy="1014094"/>
            </a:xfrm>
            <a:custGeom>
              <a:avLst/>
              <a:gdLst/>
              <a:ahLst/>
              <a:cxnLst/>
              <a:rect l="l" t="t" r="r" b="b"/>
              <a:pathLst>
                <a:path w="360680" h="1014095">
                  <a:moveTo>
                    <a:pt x="360502" y="682383"/>
                  </a:moveTo>
                  <a:lnTo>
                    <a:pt x="347903" y="609714"/>
                  </a:lnTo>
                  <a:lnTo>
                    <a:pt x="330835" y="573430"/>
                  </a:lnTo>
                  <a:lnTo>
                    <a:pt x="309918" y="553542"/>
                  </a:lnTo>
                  <a:lnTo>
                    <a:pt x="299123" y="554494"/>
                  </a:lnTo>
                  <a:lnTo>
                    <a:pt x="295821" y="554723"/>
                  </a:lnTo>
                  <a:lnTo>
                    <a:pt x="298958" y="551992"/>
                  </a:lnTo>
                  <a:lnTo>
                    <a:pt x="305727" y="546100"/>
                  </a:lnTo>
                  <a:lnTo>
                    <a:pt x="286219" y="538619"/>
                  </a:lnTo>
                  <a:lnTo>
                    <a:pt x="286219" y="555371"/>
                  </a:lnTo>
                  <a:lnTo>
                    <a:pt x="268262" y="556577"/>
                  </a:lnTo>
                  <a:lnTo>
                    <a:pt x="262229" y="551992"/>
                  </a:lnTo>
                  <a:lnTo>
                    <a:pt x="280835" y="553745"/>
                  </a:lnTo>
                  <a:lnTo>
                    <a:pt x="286219" y="555371"/>
                  </a:lnTo>
                  <a:lnTo>
                    <a:pt x="286219" y="538619"/>
                  </a:lnTo>
                  <a:lnTo>
                    <a:pt x="285229" y="538238"/>
                  </a:lnTo>
                  <a:lnTo>
                    <a:pt x="228434" y="521042"/>
                  </a:lnTo>
                  <a:lnTo>
                    <a:pt x="205943" y="512597"/>
                  </a:lnTo>
                  <a:lnTo>
                    <a:pt x="158623" y="476719"/>
                  </a:lnTo>
                  <a:lnTo>
                    <a:pt x="139484" y="435102"/>
                  </a:lnTo>
                  <a:lnTo>
                    <a:pt x="121183" y="390652"/>
                  </a:lnTo>
                  <a:lnTo>
                    <a:pt x="107899" y="360210"/>
                  </a:lnTo>
                  <a:lnTo>
                    <a:pt x="98044" y="341388"/>
                  </a:lnTo>
                  <a:lnTo>
                    <a:pt x="88011" y="321830"/>
                  </a:lnTo>
                  <a:lnTo>
                    <a:pt x="79425" y="302818"/>
                  </a:lnTo>
                  <a:lnTo>
                    <a:pt x="73901" y="285661"/>
                  </a:lnTo>
                  <a:lnTo>
                    <a:pt x="77165" y="258699"/>
                  </a:lnTo>
                  <a:lnTo>
                    <a:pt x="82867" y="214845"/>
                  </a:lnTo>
                  <a:lnTo>
                    <a:pt x="89725" y="160566"/>
                  </a:lnTo>
                  <a:lnTo>
                    <a:pt x="96431" y="102336"/>
                  </a:lnTo>
                  <a:lnTo>
                    <a:pt x="101688" y="46659"/>
                  </a:lnTo>
                  <a:lnTo>
                    <a:pt x="103441" y="14084"/>
                  </a:lnTo>
                  <a:lnTo>
                    <a:pt x="104203" y="0"/>
                  </a:lnTo>
                  <a:lnTo>
                    <a:pt x="55702" y="13589"/>
                  </a:lnTo>
                  <a:lnTo>
                    <a:pt x="36918" y="14084"/>
                  </a:lnTo>
                  <a:lnTo>
                    <a:pt x="18884" y="13309"/>
                  </a:lnTo>
                  <a:lnTo>
                    <a:pt x="5346" y="12166"/>
                  </a:lnTo>
                  <a:lnTo>
                    <a:pt x="0" y="11595"/>
                  </a:lnTo>
                  <a:lnTo>
                    <a:pt x="596" y="36690"/>
                  </a:lnTo>
                  <a:lnTo>
                    <a:pt x="1447" y="88671"/>
                  </a:lnTo>
                  <a:lnTo>
                    <a:pt x="2730" y="154635"/>
                  </a:lnTo>
                  <a:lnTo>
                    <a:pt x="4660" y="221703"/>
                  </a:lnTo>
                  <a:lnTo>
                    <a:pt x="7454" y="276987"/>
                  </a:lnTo>
                  <a:lnTo>
                    <a:pt x="34150" y="360908"/>
                  </a:lnTo>
                  <a:lnTo>
                    <a:pt x="66433" y="417245"/>
                  </a:lnTo>
                  <a:lnTo>
                    <a:pt x="100799" y="469176"/>
                  </a:lnTo>
                  <a:lnTo>
                    <a:pt x="129857" y="509270"/>
                  </a:lnTo>
                  <a:lnTo>
                    <a:pt x="146240" y="530047"/>
                  </a:lnTo>
                  <a:lnTo>
                    <a:pt x="156781" y="544830"/>
                  </a:lnTo>
                  <a:lnTo>
                    <a:pt x="168490" y="563892"/>
                  </a:lnTo>
                  <a:lnTo>
                    <a:pt x="179819" y="581901"/>
                  </a:lnTo>
                  <a:lnTo>
                    <a:pt x="187807" y="591781"/>
                  </a:lnTo>
                  <a:lnTo>
                    <a:pt x="187032" y="596328"/>
                  </a:lnTo>
                  <a:lnTo>
                    <a:pt x="187693" y="626897"/>
                  </a:lnTo>
                  <a:lnTo>
                    <a:pt x="191338" y="670433"/>
                  </a:lnTo>
                  <a:lnTo>
                    <a:pt x="192684" y="683945"/>
                  </a:lnTo>
                  <a:lnTo>
                    <a:pt x="193840" y="696747"/>
                  </a:lnTo>
                  <a:lnTo>
                    <a:pt x="194678" y="708482"/>
                  </a:lnTo>
                  <a:lnTo>
                    <a:pt x="195135" y="718820"/>
                  </a:lnTo>
                  <a:lnTo>
                    <a:pt x="193725" y="744537"/>
                  </a:lnTo>
                  <a:lnTo>
                    <a:pt x="190334" y="801966"/>
                  </a:lnTo>
                  <a:lnTo>
                    <a:pt x="179565" y="982205"/>
                  </a:lnTo>
                  <a:lnTo>
                    <a:pt x="177965" y="1009548"/>
                  </a:lnTo>
                  <a:lnTo>
                    <a:pt x="177838" y="1013548"/>
                  </a:lnTo>
                  <a:lnTo>
                    <a:pt x="197434" y="1009548"/>
                  </a:lnTo>
                  <a:lnTo>
                    <a:pt x="201434" y="943356"/>
                  </a:lnTo>
                  <a:lnTo>
                    <a:pt x="211823" y="768007"/>
                  </a:lnTo>
                  <a:lnTo>
                    <a:pt x="213995" y="730707"/>
                  </a:lnTo>
                  <a:lnTo>
                    <a:pt x="214630" y="718578"/>
                  </a:lnTo>
                  <a:lnTo>
                    <a:pt x="214071" y="707148"/>
                  </a:lnTo>
                  <a:lnTo>
                    <a:pt x="213207" y="695490"/>
                  </a:lnTo>
                  <a:lnTo>
                    <a:pt x="212051" y="682383"/>
                  </a:lnTo>
                  <a:lnTo>
                    <a:pt x="210731" y="668578"/>
                  </a:lnTo>
                  <a:lnTo>
                    <a:pt x="208572" y="644842"/>
                  </a:lnTo>
                  <a:lnTo>
                    <a:pt x="206806" y="619353"/>
                  </a:lnTo>
                  <a:lnTo>
                    <a:pt x="206476" y="599732"/>
                  </a:lnTo>
                  <a:lnTo>
                    <a:pt x="217157" y="601586"/>
                  </a:lnTo>
                  <a:lnTo>
                    <a:pt x="231140" y="602665"/>
                  </a:lnTo>
                  <a:lnTo>
                    <a:pt x="274942" y="600557"/>
                  </a:lnTo>
                  <a:lnTo>
                    <a:pt x="280225" y="598639"/>
                  </a:lnTo>
                  <a:lnTo>
                    <a:pt x="287743" y="596214"/>
                  </a:lnTo>
                  <a:lnTo>
                    <a:pt x="296049" y="593204"/>
                  </a:lnTo>
                  <a:lnTo>
                    <a:pt x="302221" y="588365"/>
                  </a:lnTo>
                  <a:lnTo>
                    <a:pt x="303326" y="580440"/>
                  </a:lnTo>
                  <a:lnTo>
                    <a:pt x="298488" y="574802"/>
                  </a:lnTo>
                  <a:lnTo>
                    <a:pt x="297268" y="574128"/>
                  </a:lnTo>
                  <a:lnTo>
                    <a:pt x="300723" y="573938"/>
                  </a:lnTo>
                  <a:lnTo>
                    <a:pt x="305523" y="573430"/>
                  </a:lnTo>
                  <a:lnTo>
                    <a:pt x="326047" y="606234"/>
                  </a:lnTo>
                  <a:lnTo>
                    <a:pt x="340868" y="682383"/>
                  </a:lnTo>
                  <a:lnTo>
                    <a:pt x="340880" y="683945"/>
                  </a:lnTo>
                  <a:lnTo>
                    <a:pt x="339877" y="708482"/>
                  </a:lnTo>
                  <a:lnTo>
                    <a:pt x="337477" y="761873"/>
                  </a:lnTo>
                  <a:lnTo>
                    <a:pt x="334264" y="831494"/>
                  </a:lnTo>
                  <a:lnTo>
                    <a:pt x="329425" y="934961"/>
                  </a:lnTo>
                  <a:lnTo>
                    <a:pt x="327367" y="978001"/>
                  </a:lnTo>
                  <a:lnTo>
                    <a:pt x="327329" y="982205"/>
                  </a:lnTo>
                  <a:lnTo>
                    <a:pt x="346925" y="978001"/>
                  </a:lnTo>
                  <a:lnTo>
                    <a:pt x="347395" y="966851"/>
                  </a:lnTo>
                  <a:lnTo>
                    <a:pt x="350418" y="901357"/>
                  </a:lnTo>
                  <a:lnTo>
                    <a:pt x="360019" y="694423"/>
                  </a:lnTo>
                  <a:lnTo>
                    <a:pt x="360464" y="683945"/>
                  </a:lnTo>
                  <a:lnTo>
                    <a:pt x="360502" y="682383"/>
                  </a:lnTo>
                  <a:close/>
                </a:path>
              </a:pathLst>
            </a:custGeom>
            <a:solidFill>
              <a:srgbClr val="4A3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480" y="2567862"/>
              <a:ext cx="328930" cy="589915"/>
            </a:xfrm>
            <a:custGeom>
              <a:avLst/>
              <a:gdLst/>
              <a:ahLst/>
              <a:cxnLst/>
              <a:rect l="l" t="t" r="r" b="b"/>
              <a:pathLst>
                <a:path w="328930" h="589914">
                  <a:moveTo>
                    <a:pt x="328612" y="129476"/>
                  </a:moveTo>
                  <a:lnTo>
                    <a:pt x="322491" y="82918"/>
                  </a:lnTo>
                  <a:lnTo>
                    <a:pt x="287299" y="45643"/>
                  </a:lnTo>
                  <a:lnTo>
                    <a:pt x="225018" y="7785"/>
                  </a:lnTo>
                  <a:lnTo>
                    <a:pt x="186118" y="0"/>
                  </a:lnTo>
                  <a:lnTo>
                    <a:pt x="147459" y="2654"/>
                  </a:lnTo>
                  <a:lnTo>
                    <a:pt x="82207" y="27317"/>
                  </a:lnTo>
                  <a:lnTo>
                    <a:pt x="36677" y="73177"/>
                  </a:lnTo>
                  <a:lnTo>
                    <a:pt x="21818" y="128866"/>
                  </a:lnTo>
                  <a:lnTo>
                    <a:pt x="25044" y="156133"/>
                  </a:lnTo>
                  <a:lnTo>
                    <a:pt x="28867" y="169722"/>
                  </a:lnTo>
                  <a:lnTo>
                    <a:pt x="20497" y="188290"/>
                  </a:lnTo>
                  <a:lnTo>
                    <a:pt x="10160" y="221183"/>
                  </a:lnTo>
                  <a:lnTo>
                    <a:pt x="2413" y="253822"/>
                  </a:lnTo>
                  <a:lnTo>
                    <a:pt x="0" y="275577"/>
                  </a:lnTo>
                  <a:lnTo>
                    <a:pt x="3035" y="302323"/>
                  </a:lnTo>
                  <a:lnTo>
                    <a:pt x="7708" y="335140"/>
                  </a:lnTo>
                  <a:lnTo>
                    <a:pt x="14198" y="369455"/>
                  </a:lnTo>
                  <a:lnTo>
                    <a:pt x="22707" y="400685"/>
                  </a:lnTo>
                  <a:lnTo>
                    <a:pt x="29413" y="421716"/>
                  </a:lnTo>
                  <a:lnTo>
                    <a:pt x="34442" y="440728"/>
                  </a:lnTo>
                  <a:lnTo>
                    <a:pt x="38633" y="451929"/>
                  </a:lnTo>
                  <a:lnTo>
                    <a:pt x="46774" y="469963"/>
                  </a:lnTo>
                  <a:lnTo>
                    <a:pt x="56565" y="490067"/>
                  </a:lnTo>
                  <a:lnTo>
                    <a:pt x="68275" y="513143"/>
                  </a:lnTo>
                  <a:lnTo>
                    <a:pt x="70408" y="502932"/>
                  </a:lnTo>
                  <a:lnTo>
                    <a:pt x="71424" y="495820"/>
                  </a:lnTo>
                  <a:lnTo>
                    <a:pt x="71577" y="488467"/>
                  </a:lnTo>
                  <a:lnTo>
                    <a:pt x="71170" y="477545"/>
                  </a:lnTo>
                  <a:lnTo>
                    <a:pt x="78676" y="486321"/>
                  </a:lnTo>
                  <a:lnTo>
                    <a:pt x="87947" y="505409"/>
                  </a:lnTo>
                  <a:lnTo>
                    <a:pt x="95046" y="527088"/>
                  </a:lnTo>
                  <a:lnTo>
                    <a:pt x="95999" y="543610"/>
                  </a:lnTo>
                  <a:lnTo>
                    <a:pt x="92837" y="557174"/>
                  </a:lnTo>
                  <a:lnTo>
                    <a:pt x="90284" y="572211"/>
                  </a:lnTo>
                  <a:lnTo>
                    <a:pt x="87934" y="589419"/>
                  </a:lnTo>
                  <a:lnTo>
                    <a:pt x="131953" y="544893"/>
                  </a:lnTo>
                  <a:lnTo>
                    <a:pt x="152425" y="515099"/>
                  </a:lnTo>
                  <a:lnTo>
                    <a:pt x="154546" y="486587"/>
                  </a:lnTo>
                  <a:lnTo>
                    <a:pt x="143560" y="445909"/>
                  </a:lnTo>
                  <a:lnTo>
                    <a:pt x="132880" y="415544"/>
                  </a:lnTo>
                  <a:lnTo>
                    <a:pt x="130124" y="403047"/>
                  </a:lnTo>
                  <a:lnTo>
                    <a:pt x="131965" y="393814"/>
                  </a:lnTo>
                  <a:lnTo>
                    <a:pt x="126060" y="371716"/>
                  </a:lnTo>
                  <a:lnTo>
                    <a:pt x="106222" y="330936"/>
                  </a:lnTo>
                  <a:lnTo>
                    <a:pt x="90043" y="299707"/>
                  </a:lnTo>
                  <a:lnTo>
                    <a:pt x="92036" y="302247"/>
                  </a:lnTo>
                  <a:lnTo>
                    <a:pt x="141871" y="293065"/>
                  </a:lnTo>
                  <a:lnTo>
                    <a:pt x="191744" y="261886"/>
                  </a:lnTo>
                  <a:lnTo>
                    <a:pt x="224294" y="221881"/>
                  </a:lnTo>
                  <a:lnTo>
                    <a:pt x="242443" y="177888"/>
                  </a:lnTo>
                  <a:lnTo>
                    <a:pt x="252666" y="152869"/>
                  </a:lnTo>
                  <a:lnTo>
                    <a:pt x="262712" y="137426"/>
                  </a:lnTo>
                  <a:lnTo>
                    <a:pt x="272859" y="133756"/>
                  </a:lnTo>
                  <a:lnTo>
                    <a:pt x="283095" y="137477"/>
                  </a:lnTo>
                  <a:lnTo>
                    <a:pt x="298792" y="147751"/>
                  </a:lnTo>
                  <a:lnTo>
                    <a:pt x="307009" y="141274"/>
                  </a:lnTo>
                  <a:lnTo>
                    <a:pt x="310946" y="145618"/>
                  </a:lnTo>
                  <a:lnTo>
                    <a:pt x="316318" y="146024"/>
                  </a:lnTo>
                  <a:lnTo>
                    <a:pt x="322097" y="140144"/>
                  </a:lnTo>
                  <a:lnTo>
                    <a:pt x="326720" y="132969"/>
                  </a:lnTo>
                  <a:lnTo>
                    <a:pt x="328612" y="129476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395" y="2547250"/>
              <a:ext cx="621418" cy="254466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0845" y="2565605"/>
              <a:ext cx="574220" cy="239596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1629" y="2549356"/>
              <a:ext cx="1111666" cy="239690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7386" y="2445854"/>
              <a:ext cx="671998" cy="255148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24434" y="2405152"/>
              <a:ext cx="1247965" cy="2573339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-6350" y="15122740"/>
            <a:ext cx="7785100" cy="3046095"/>
            <a:chOff x="-6350" y="15122740"/>
            <a:chExt cx="7785100" cy="3046095"/>
          </a:xfrm>
        </p:grpSpPr>
        <p:sp>
          <p:nvSpPr>
            <p:cNvPr id="29" name="object 29"/>
            <p:cNvSpPr/>
            <p:nvPr/>
          </p:nvSpPr>
          <p:spPr>
            <a:xfrm>
              <a:off x="0" y="15129090"/>
              <a:ext cx="7772400" cy="3033395"/>
            </a:xfrm>
            <a:custGeom>
              <a:avLst/>
              <a:gdLst/>
              <a:ahLst/>
              <a:cxnLst/>
              <a:rect l="l" t="t" r="r" b="b"/>
              <a:pathLst>
                <a:path w="7772400" h="3033394">
                  <a:moveTo>
                    <a:pt x="7772400" y="0"/>
                  </a:moveTo>
                  <a:lnTo>
                    <a:pt x="0" y="0"/>
                  </a:lnTo>
                  <a:lnTo>
                    <a:pt x="0" y="3032798"/>
                  </a:lnTo>
                  <a:lnTo>
                    <a:pt x="7772400" y="3032798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008A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0" y="15129090"/>
              <a:ext cx="7772400" cy="3033395"/>
            </a:xfrm>
            <a:custGeom>
              <a:avLst/>
              <a:gdLst/>
              <a:ahLst/>
              <a:cxnLst/>
              <a:rect l="l" t="t" r="r" b="b"/>
              <a:pathLst>
                <a:path w="7772400" h="3033394">
                  <a:moveTo>
                    <a:pt x="7772400" y="3032798"/>
                  </a:moveTo>
                  <a:lnTo>
                    <a:pt x="0" y="3032798"/>
                  </a:lnTo>
                  <a:lnTo>
                    <a:pt x="0" y="0"/>
                  </a:lnTo>
                  <a:lnTo>
                    <a:pt x="7772400" y="0"/>
                  </a:lnTo>
                  <a:lnTo>
                    <a:pt x="7772400" y="3032798"/>
                  </a:lnTo>
                  <a:close/>
                </a:path>
              </a:pathLst>
            </a:custGeom>
            <a:ln w="12700">
              <a:solidFill>
                <a:srgbClr val="3987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146078" y="15677095"/>
              <a:ext cx="34290" cy="685165"/>
            </a:xfrm>
            <a:custGeom>
              <a:avLst/>
              <a:gdLst/>
              <a:ahLst/>
              <a:cxnLst/>
              <a:rect l="l" t="t" r="r" b="b"/>
              <a:pathLst>
                <a:path w="34289" h="685165">
                  <a:moveTo>
                    <a:pt x="34175" y="0"/>
                  </a:moveTo>
                  <a:lnTo>
                    <a:pt x="0" y="0"/>
                  </a:lnTo>
                  <a:lnTo>
                    <a:pt x="0" y="684606"/>
                  </a:lnTo>
                  <a:lnTo>
                    <a:pt x="34175" y="684606"/>
                  </a:lnTo>
                  <a:lnTo>
                    <a:pt x="34175" y="0"/>
                  </a:lnTo>
                  <a:close/>
                </a:path>
              </a:pathLst>
            </a:custGeom>
            <a:solidFill>
              <a:srgbClr val="54B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146078" y="15677095"/>
              <a:ext cx="34290" cy="685165"/>
            </a:xfrm>
            <a:custGeom>
              <a:avLst/>
              <a:gdLst/>
              <a:ahLst/>
              <a:cxnLst/>
              <a:rect l="l" t="t" r="r" b="b"/>
              <a:pathLst>
                <a:path w="34289" h="685165">
                  <a:moveTo>
                    <a:pt x="34175" y="0"/>
                  </a:moveTo>
                  <a:lnTo>
                    <a:pt x="0" y="0"/>
                  </a:lnTo>
                  <a:lnTo>
                    <a:pt x="0" y="684606"/>
                  </a:lnTo>
                  <a:lnTo>
                    <a:pt x="34175" y="684606"/>
                  </a:lnTo>
                  <a:lnTo>
                    <a:pt x="34175" y="0"/>
                  </a:lnTo>
                  <a:close/>
                </a:path>
              </a:pathLst>
            </a:custGeom>
            <a:ln w="12699">
              <a:solidFill>
                <a:srgbClr val="73C0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241578" y="15641995"/>
            <a:ext cx="2042795" cy="862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0" b="1" spc="-8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action</a:t>
            </a:r>
            <a:endParaRPr sz="5500">
              <a:latin typeface="FidelitySans-ExtraBold"/>
              <a:cs typeface="FidelitySans-ExtraBol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74232" y="15572495"/>
            <a:ext cx="734695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b="1" spc="-3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Take</a:t>
            </a:r>
            <a:endParaRPr sz="2450">
              <a:latin typeface="FidelitySans-ExtraBold"/>
              <a:cs typeface="FidelitySans-ExtraBold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35191" y="6923602"/>
            <a:ext cx="7302500" cy="1497330"/>
            <a:chOff x="235191" y="6923602"/>
            <a:chExt cx="7302500" cy="1497330"/>
          </a:xfrm>
        </p:grpSpPr>
        <p:sp>
          <p:nvSpPr>
            <p:cNvPr id="36" name="object 36"/>
            <p:cNvSpPr/>
            <p:nvPr/>
          </p:nvSpPr>
          <p:spPr>
            <a:xfrm>
              <a:off x="235191" y="6923602"/>
              <a:ext cx="7302500" cy="1497330"/>
            </a:xfrm>
            <a:custGeom>
              <a:avLst/>
              <a:gdLst/>
              <a:ahLst/>
              <a:cxnLst/>
              <a:rect l="l" t="t" r="r" b="b"/>
              <a:pathLst>
                <a:path w="7302500" h="1497329">
                  <a:moveTo>
                    <a:pt x="6901789" y="0"/>
                  </a:moveTo>
                  <a:lnTo>
                    <a:pt x="400227" y="0"/>
                  </a:lnTo>
                  <a:lnTo>
                    <a:pt x="353552" y="2692"/>
                  </a:lnTo>
                  <a:lnTo>
                    <a:pt x="308458" y="10570"/>
                  </a:lnTo>
                  <a:lnTo>
                    <a:pt x="265245" y="23332"/>
                  </a:lnTo>
                  <a:lnTo>
                    <a:pt x="224216" y="40678"/>
                  </a:lnTo>
                  <a:lnTo>
                    <a:pt x="185668" y="62309"/>
                  </a:lnTo>
                  <a:lnTo>
                    <a:pt x="149904" y="87924"/>
                  </a:lnTo>
                  <a:lnTo>
                    <a:pt x="117222" y="117222"/>
                  </a:lnTo>
                  <a:lnTo>
                    <a:pt x="87924" y="149904"/>
                  </a:lnTo>
                  <a:lnTo>
                    <a:pt x="62309" y="185668"/>
                  </a:lnTo>
                  <a:lnTo>
                    <a:pt x="40678" y="224216"/>
                  </a:lnTo>
                  <a:lnTo>
                    <a:pt x="23332" y="265245"/>
                  </a:lnTo>
                  <a:lnTo>
                    <a:pt x="10570" y="308458"/>
                  </a:lnTo>
                  <a:lnTo>
                    <a:pt x="2692" y="353552"/>
                  </a:lnTo>
                  <a:lnTo>
                    <a:pt x="0" y="400227"/>
                  </a:lnTo>
                  <a:lnTo>
                    <a:pt x="0" y="1096797"/>
                  </a:lnTo>
                  <a:lnTo>
                    <a:pt x="2692" y="1143473"/>
                  </a:lnTo>
                  <a:lnTo>
                    <a:pt x="10570" y="1188567"/>
                  </a:lnTo>
                  <a:lnTo>
                    <a:pt x="23332" y="1231779"/>
                  </a:lnTo>
                  <a:lnTo>
                    <a:pt x="40678" y="1272809"/>
                  </a:lnTo>
                  <a:lnTo>
                    <a:pt x="62309" y="1311356"/>
                  </a:lnTo>
                  <a:lnTo>
                    <a:pt x="87924" y="1347121"/>
                  </a:lnTo>
                  <a:lnTo>
                    <a:pt x="117222" y="1379802"/>
                  </a:lnTo>
                  <a:lnTo>
                    <a:pt x="149904" y="1409100"/>
                  </a:lnTo>
                  <a:lnTo>
                    <a:pt x="185668" y="1434715"/>
                  </a:lnTo>
                  <a:lnTo>
                    <a:pt x="224216" y="1456346"/>
                  </a:lnTo>
                  <a:lnTo>
                    <a:pt x="265245" y="1473692"/>
                  </a:lnTo>
                  <a:lnTo>
                    <a:pt x="308458" y="1486455"/>
                  </a:lnTo>
                  <a:lnTo>
                    <a:pt x="353552" y="1494332"/>
                  </a:lnTo>
                  <a:lnTo>
                    <a:pt x="400227" y="1497025"/>
                  </a:lnTo>
                  <a:lnTo>
                    <a:pt x="6901789" y="1497025"/>
                  </a:lnTo>
                  <a:lnTo>
                    <a:pt x="6948462" y="1494332"/>
                  </a:lnTo>
                  <a:lnTo>
                    <a:pt x="6993555" y="1486455"/>
                  </a:lnTo>
                  <a:lnTo>
                    <a:pt x="7036766" y="1473692"/>
                  </a:lnTo>
                  <a:lnTo>
                    <a:pt x="7077795" y="1456346"/>
                  </a:lnTo>
                  <a:lnTo>
                    <a:pt x="7116343" y="1434715"/>
                  </a:lnTo>
                  <a:lnTo>
                    <a:pt x="7152107" y="1409100"/>
                  </a:lnTo>
                  <a:lnTo>
                    <a:pt x="7184790" y="1379802"/>
                  </a:lnTo>
                  <a:lnTo>
                    <a:pt x="7214089" y="1347121"/>
                  </a:lnTo>
                  <a:lnTo>
                    <a:pt x="7239704" y="1311356"/>
                  </a:lnTo>
                  <a:lnTo>
                    <a:pt x="7261336" y="1272809"/>
                  </a:lnTo>
                  <a:lnTo>
                    <a:pt x="7278683" y="1231779"/>
                  </a:lnTo>
                  <a:lnTo>
                    <a:pt x="7291446" y="1188567"/>
                  </a:lnTo>
                  <a:lnTo>
                    <a:pt x="7299324" y="1143473"/>
                  </a:lnTo>
                  <a:lnTo>
                    <a:pt x="7302017" y="1096797"/>
                  </a:lnTo>
                  <a:lnTo>
                    <a:pt x="7302017" y="400227"/>
                  </a:lnTo>
                  <a:lnTo>
                    <a:pt x="7299324" y="353552"/>
                  </a:lnTo>
                  <a:lnTo>
                    <a:pt x="7291446" y="308458"/>
                  </a:lnTo>
                  <a:lnTo>
                    <a:pt x="7278683" y="265245"/>
                  </a:lnTo>
                  <a:lnTo>
                    <a:pt x="7261336" y="224216"/>
                  </a:lnTo>
                  <a:lnTo>
                    <a:pt x="7239704" y="185668"/>
                  </a:lnTo>
                  <a:lnTo>
                    <a:pt x="7214089" y="149904"/>
                  </a:lnTo>
                  <a:lnTo>
                    <a:pt x="7184790" y="117222"/>
                  </a:lnTo>
                  <a:lnTo>
                    <a:pt x="7152107" y="87924"/>
                  </a:lnTo>
                  <a:lnTo>
                    <a:pt x="7116343" y="62309"/>
                  </a:lnTo>
                  <a:lnTo>
                    <a:pt x="7077795" y="40678"/>
                  </a:lnTo>
                  <a:lnTo>
                    <a:pt x="7036766" y="23332"/>
                  </a:lnTo>
                  <a:lnTo>
                    <a:pt x="6993555" y="10570"/>
                  </a:lnTo>
                  <a:lnTo>
                    <a:pt x="6948462" y="2692"/>
                  </a:lnTo>
                  <a:lnTo>
                    <a:pt x="6901789" y="0"/>
                  </a:lnTo>
                  <a:close/>
                </a:path>
              </a:pathLst>
            </a:custGeom>
            <a:solidFill>
              <a:srgbClr val="F0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3046" y="7178055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497027" y="0"/>
                  </a:moveTo>
                  <a:lnTo>
                    <a:pt x="449160" y="2275"/>
                  </a:lnTo>
                  <a:lnTo>
                    <a:pt x="402581" y="8962"/>
                  </a:lnTo>
                  <a:lnTo>
                    <a:pt x="357497" y="19852"/>
                  </a:lnTo>
                  <a:lnTo>
                    <a:pt x="314117" y="34738"/>
                  </a:lnTo>
                  <a:lnTo>
                    <a:pt x="272649" y="53410"/>
                  </a:lnTo>
                  <a:lnTo>
                    <a:pt x="233301" y="75661"/>
                  </a:lnTo>
                  <a:lnTo>
                    <a:pt x="196283" y="101282"/>
                  </a:lnTo>
                  <a:lnTo>
                    <a:pt x="161801" y="130064"/>
                  </a:lnTo>
                  <a:lnTo>
                    <a:pt x="130064" y="161801"/>
                  </a:lnTo>
                  <a:lnTo>
                    <a:pt x="101282" y="196283"/>
                  </a:lnTo>
                  <a:lnTo>
                    <a:pt x="75661" y="233301"/>
                  </a:lnTo>
                  <a:lnTo>
                    <a:pt x="53410" y="272649"/>
                  </a:lnTo>
                  <a:lnTo>
                    <a:pt x="34738" y="314117"/>
                  </a:lnTo>
                  <a:lnTo>
                    <a:pt x="19852" y="357497"/>
                  </a:lnTo>
                  <a:lnTo>
                    <a:pt x="8962" y="402581"/>
                  </a:lnTo>
                  <a:lnTo>
                    <a:pt x="2275" y="449160"/>
                  </a:lnTo>
                  <a:lnTo>
                    <a:pt x="0" y="497027"/>
                  </a:lnTo>
                  <a:lnTo>
                    <a:pt x="2275" y="544893"/>
                  </a:lnTo>
                  <a:lnTo>
                    <a:pt x="8962" y="591473"/>
                  </a:lnTo>
                  <a:lnTo>
                    <a:pt x="19852" y="636557"/>
                  </a:lnTo>
                  <a:lnTo>
                    <a:pt x="34738" y="679937"/>
                  </a:lnTo>
                  <a:lnTo>
                    <a:pt x="53410" y="721404"/>
                  </a:lnTo>
                  <a:lnTo>
                    <a:pt x="75661" y="760752"/>
                  </a:lnTo>
                  <a:lnTo>
                    <a:pt x="101282" y="797771"/>
                  </a:lnTo>
                  <a:lnTo>
                    <a:pt x="130064" y="832253"/>
                  </a:lnTo>
                  <a:lnTo>
                    <a:pt x="161801" y="863989"/>
                  </a:lnTo>
                  <a:lnTo>
                    <a:pt x="196283" y="892772"/>
                  </a:lnTo>
                  <a:lnTo>
                    <a:pt x="233301" y="918393"/>
                  </a:lnTo>
                  <a:lnTo>
                    <a:pt x="272649" y="940644"/>
                  </a:lnTo>
                  <a:lnTo>
                    <a:pt x="314117" y="959316"/>
                  </a:lnTo>
                  <a:lnTo>
                    <a:pt x="357497" y="974201"/>
                  </a:lnTo>
                  <a:lnTo>
                    <a:pt x="402581" y="985092"/>
                  </a:lnTo>
                  <a:lnTo>
                    <a:pt x="449160" y="991779"/>
                  </a:lnTo>
                  <a:lnTo>
                    <a:pt x="497027" y="994054"/>
                  </a:lnTo>
                  <a:lnTo>
                    <a:pt x="544893" y="991779"/>
                  </a:lnTo>
                  <a:lnTo>
                    <a:pt x="591473" y="985092"/>
                  </a:lnTo>
                  <a:lnTo>
                    <a:pt x="636557" y="974201"/>
                  </a:lnTo>
                  <a:lnTo>
                    <a:pt x="679937" y="959316"/>
                  </a:lnTo>
                  <a:lnTo>
                    <a:pt x="721404" y="940644"/>
                  </a:lnTo>
                  <a:lnTo>
                    <a:pt x="760752" y="918393"/>
                  </a:lnTo>
                  <a:lnTo>
                    <a:pt x="797771" y="892772"/>
                  </a:lnTo>
                  <a:lnTo>
                    <a:pt x="832253" y="863989"/>
                  </a:lnTo>
                  <a:lnTo>
                    <a:pt x="863989" y="832253"/>
                  </a:lnTo>
                  <a:lnTo>
                    <a:pt x="892772" y="797771"/>
                  </a:lnTo>
                  <a:lnTo>
                    <a:pt x="918393" y="760752"/>
                  </a:lnTo>
                  <a:lnTo>
                    <a:pt x="940644" y="721404"/>
                  </a:lnTo>
                  <a:lnTo>
                    <a:pt x="959316" y="679937"/>
                  </a:lnTo>
                  <a:lnTo>
                    <a:pt x="974201" y="636557"/>
                  </a:lnTo>
                  <a:lnTo>
                    <a:pt x="985092" y="591473"/>
                  </a:lnTo>
                  <a:lnTo>
                    <a:pt x="991779" y="544893"/>
                  </a:lnTo>
                  <a:lnTo>
                    <a:pt x="994054" y="497027"/>
                  </a:lnTo>
                  <a:lnTo>
                    <a:pt x="991779" y="449160"/>
                  </a:lnTo>
                  <a:lnTo>
                    <a:pt x="985092" y="402581"/>
                  </a:lnTo>
                  <a:lnTo>
                    <a:pt x="974201" y="357497"/>
                  </a:lnTo>
                  <a:lnTo>
                    <a:pt x="959316" y="314117"/>
                  </a:lnTo>
                  <a:lnTo>
                    <a:pt x="940644" y="272649"/>
                  </a:lnTo>
                  <a:lnTo>
                    <a:pt x="918393" y="233301"/>
                  </a:lnTo>
                  <a:lnTo>
                    <a:pt x="892772" y="196283"/>
                  </a:lnTo>
                  <a:lnTo>
                    <a:pt x="863989" y="161801"/>
                  </a:lnTo>
                  <a:lnTo>
                    <a:pt x="832253" y="130064"/>
                  </a:lnTo>
                  <a:lnTo>
                    <a:pt x="797771" y="101282"/>
                  </a:lnTo>
                  <a:lnTo>
                    <a:pt x="760752" y="75661"/>
                  </a:lnTo>
                  <a:lnTo>
                    <a:pt x="721404" y="53410"/>
                  </a:lnTo>
                  <a:lnTo>
                    <a:pt x="679937" y="34738"/>
                  </a:lnTo>
                  <a:lnTo>
                    <a:pt x="636557" y="19852"/>
                  </a:lnTo>
                  <a:lnTo>
                    <a:pt x="591473" y="8962"/>
                  </a:lnTo>
                  <a:lnTo>
                    <a:pt x="544893" y="2275"/>
                  </a:lnTo>
                  <a:lnTo>
                    <a:pt x="497027" y="0"/>
                  </a:lnTo>
                  <a:close/>
                </a:path>
              </a:pathLst>
            </a:custGeom>
            <a:solidFill>
              <a:srgbClr val="008A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3046" y="7178055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994054" y="497027"/>
                  </a:moveTo>
                  <a:lnTo>
                    <a:pt x="991779" y="544893"/>
                  </a:lnTo>
                  <a:lnTo>
                    <a:pt x="985092" y="591473"/>
                  </a:lnTo>
                  <a:lnTo>
                    <a:pt x="974201" y="636557"/>
                  </a:lnTo>
                  <a:lnTo>
                    <a:pt x="959316" y="679937"/>
                  </a:lnTo>
                  <a:lnTo>
                    <a:pt x="940644" y="721404"/>
                  </a:lnTo>
                  <a:lnTo>
                    <a:pt x="918393" y="760752"/>
                  </a:lnTo>
                  <a:lnTo>
                    <a:pt x="892772" y="797771"/>
                  </a:lnTo>
                  <a:lnTo>
                    <a:pt x="863989" y="832253"/>
                  </a:lnTo>
                  <a:lnTo>
                    <a:pt x="832253" y="863989"/>
                  </a:lnTo>
                  <a:lnTo>
                    <a:pt x="797771" y="892772"/>
                  </a:lnTo>
                  <a:lnTo>
                    <a:pt x="760752" y="918393"/>
                  </a:lnTo>
                  <a:lnTo>
                    <a:pt x="721404" y="940644"/>
                  </a:lnTo>
                  <a:lnTo>
                    <a:pt x="679937" y="959316"/>
                  </a:lnTo>
                  <a:lnTo>
                    <a:pt x="636557" y="974201"/>
                  </a:lnTo>
                  <a:lnTo>
                    <a:pt x="591473" y="985092"/>
                  </a:lnTo>
                  <a:lnTo>
                    <a:pt x="544893" y="991779"/>
                  </a:lnTo>
                  <a:lnTo>
                    <a:pt x="497027" y="994054"/>
                  </a:lnTo>
                  <a:lnTo>
                    <a:pt x="449160" y="991779"/>
                  </a:lnTo>
                  <a:lnTo>
                    <a:pt x="402581" y="985092"/>
                  </a:lnTo>
                  <a:lnTo>
                    <a:pt x="357497" y="974201"/>
                  </a:lnTo>
                  <a:lnTo>
                    <a:pt x="314117" y="959316"/>
                  </a:lnTo>
                  <a:lnTo>
                    <a:pt x="272649" y="940644"/>
                  </a:lnTo>
                  <a:lnTo>
                    <a:pt x="233301" y="918393"/>
                  </a:lnTo>
                  <a:lnTo>
                    <a:pt x="196283" y="892772"/>
                  </a:lnTo>
                  <a:lnTo>
                    <a:pt x="161801" y="863989"/>
                  </a:lnTo>
                  <a:lnTo>
                    <a:pt x="130064" y="832253"/>
                  </a:lnTo>
                  <a:lnTo>
                    <a:pt x="101282" y="797771"/>
                  </a:lnTo>
                  <a:lnTo>
                    <a:pt x="75661" y="760752"/>
                  </a:lnTo>
                  <a:lnTo>
                    <a:pt x="53410" y="721404"/>
                  </a:lnTo>
                  <a:lnTo>
                    <a:pt x="34738" y="679937"/>
                  </a:lnTo>
                  <a:lnTo>
                    <a:pt x="19852" y="636557"/>
                  </a:lnTo>
                  <a:lnTo>
                    <a:pt x="8962" y="591473"/>
                  </a:lnTo>
                  <a:lnTo>
                    <a:pt x="2275" y="544893"/>
                  </a:lnTo>
                  <a:lnTo>
                    <a:pt x="0" y="497027"/>
                  </a:lnTo>
                  <a:lnTo>
                    <a:pt x="2275" y="449160"/>
                  </a:lnTo>
                  <a:lnTo>
                    <a:pt x="8962" y="402581"/>
                  </a:lnTo>
                  <a:lnTo>
                    <a:pt x="19852" y="357497"/>
                  </a:lnTo>
                  <a:lnTo>
                    <a:pt x="34738" y="314117"/>
                  </a:lnTo>
                  <a:lnTo>
                    <a:pt x="53410" y="272649"/>
                  </a:lnTo>
                  <a:lnTo>
                    <a:pt x="75661" y="233301"/>
                  </a:lnTo>
                  <a:lnTo>
                    <a:pt x="101282" y="196283"/>
                  </a:lnTo>
                  <a:lnTo>
                    <a:pt x="130064" y="161801"/>
                  </a:lnTo>
                  <a:lnTo>
                    <a:pt x="161801" y="130064"/>
                  </a:lnTo>
                  <a:lnTo>
                    <a:pt x="196283" y="101282"/>
                  </a:lnTo>
                  <a:lnTo>
                    <a:pt x="233301" y="75661"/>
                  </a:lnTo>
                  <a:lnTo>
                    <a:pt x="272649" y="53410"/>
                  </a:lnTo>
                  <a:lnTo>
                    <a:pt x="314117" y="34738"/>
                  </a:lnTo>
                  <a:lnTo>
                    <a:pt x="357497" y="19852"/>
                  </a:lnTo>
                  <a:lnTo>
                    <a:pt x="402581" y="8962"/>
                  </a:lnTo>
                  <a:lnTo>
                    <a:pt x="449160" y="2275"/>
                  </a:lnTo>
                  <a:lnTo>
                    <a:pt x="497027" y="0"/>
                  </a:lnTo>
                  <a:lnTo>
                    <a:pt x="544893" y="2275"/>
                  </a:lnTo>
                  <a:lnTo>
                    <a:pt x="591473" y="8962"/>
                  </a:lnTo>
                  <a:lnTo>
                    <a:pt x="636557" y="19852"/>
                  </a:lnTo>
                  <a:lnTo>
                    <a:pt x="679937" y="34738"/>
                  </a:lnTo>
                  <a:lnTo>
                    <a:pt x="721404" y="53410"/>
                  </a:lnTo>
                  <a:lnTo>
                    <a:pt x="760752" y="75661"/>
                  </a:lnTo>
                  <a:lnTo>
                    <a:pt x="797771" y="101282"/>
                  </a:lnTo>
                  <a:lnTo>
                    <a:pt x="832253" y="130064"/>
                  </a:lnTo>
                  <a:lnTo>
                    <a:pt x="863989" y="161801"/>
                  </a:lnTo>
                  <a:lnTo>
                    <a:pt x="892772" y="196283"/>
                  </a:lnTo>
                  <a:lnTo>
                    <a:pt x="918393" y="233301"/>
                  </a:lnTo>
                  <a:lnTo>
                    <a:pt x="940644" y="272649"/>
                  </a:lnTo>
                  <a:lnTo>
                    <a:pt x="959316" y="314117"/>
                  </a:lnTo>
                  <a:lnTo>
                    <a:pt x="974201" y="357497"/>
                  </a:lnTo>
                  <a:lnTo>
                    <a:pt x="985092" y="402581"/>
                  </a:lnTo>
                  <a:lnTo>
                    <a:pt x="991779" y="449160"/>
                  </a:lnTo>
                  <a:lnTo>
                    <a:pt x="994054" y="497027"/>
                  </a:lnTo>
                  <a:close/>
                </a:path>
              </a:pathLst>
            </a:custGeom>
            <a:ln w="12700">
              <a:solidFill>
                <a:srgbClr val="3987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2281" y="7487676"/>
              <a:ext cx="218135" cy="218503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36384" y="7677504"/>
              <a:ext cx="587375" cy="243840"/>
            </a:xfrm>
            <a:custGeom>
              <a:avLst/>
              <a:gdLst/>
              <a:ahLst/>
              <a:cxnLst/>
              <a:rect l="l" t="t" r="r" b="b"/>
              <a:pathLst>
                <a:path w="587375" h="243840">
                  <a:moveTo>
                    <a:pt x="192963" y="104838"/>
                  </a:moveTo>
                  <a:lnTo>
                    <a:pt x="189382" y="101244"/>
                  </a:lnTo>
                  <a:lnTo>
                    <a:pt x="180530" y="101244"/>
                  </a:lnTo>
                  <a:lnTo>
                    <a:pt x="176949" y="104838"/>
                  </a:lnTo>
                  <a:lnTo>
                    <a:pt x="176949" y="109258"/>
                  </a:lnTo>
                  <a:lnTo>
                    <a:pt x="176949" y="164299"/>
                  </a:lnTo>
                  <a:lnTo>
                    <a:pt x="180530" y="167894"/>
                  </a:lnTo>
                  <a:lnTo>
                    <a:pt x="189382" y="167894"/>
                  </a:lnTo>
                  <a:lnTo>
                    <a:pt x="192963" y="164299"/>
                  </a:lnTo>
                  <a:lnTo>
                    <a:pt x="192963" y="104838"/>
                  </a:lnTo>
                  <a:close/>
                </a:path>
                <a:path w="587375" h="243840">
                  <a:moveTo>
                    <a:pt x="257124" y="70383"/>
                  </a:moveTo>
                  <a:lnTo>
                    <a:pt x="218655" y="53759"/>
                  </a:lnTo>
                  <a:lnTo>
                    <a:pt x="184861" y="50634"/>
                  </a:lnTo>
                  <a:lnTo>
                    <a:pt x="135775" y="57251"/>
                  </a:lnTo>
                  <a:lnTo>
                    <a:pt x="91630" y="75946"/>
                  </a:lnTo>
                  <a:lnTo>
                    <a:pt x="54203" y="104927"/>
                  </a:lnTo>
                  <a:lnTo>
                    <a:pt x="25273" y="142417"/>
                  </a:lnTo>
                  <a:lnTo>
                    <a:pt x="6616" y="186639"/>
                  </a:lnTo>
                  <a:lnTo>
                    <a:pt x="0" y="235813"/>
                  </a:lnTo>
                  <a:lnTo>
                    <a:pt x="0" y="240233"/>
                  </a:lnTo>
                  <a:lnTo>
                    <a:pt x="3581" y="243827"/>
                  </a:lnTo>
                  <a:lnTo>
                    <a:pt x="12433" y="243827"/>
                  </a:lnTo>
                  <a:lnTo>
                    <a:pt x="16014" y="240233"/>
                  </a:lnTo>
                  <a:lnTo>
                    <a:pt x="16014" y="235813"/>
                  </a:lnTo>
                  <a:lnTo>
                    <a:pt x="22059" y="190893"/>
                  </a:lnTo>
                  <a:lnTo>
                    <a:pt x="39103" y="150507"/>
                  </a:lnTo>
                  <a:lnTo>
                    <a:pt x="65532" y="116255"/>
                  </a:lnTo>
                  <a:lnTo>
                    <a:pt x="99733" y="89789"/>
                  </a:lnTo>
                  <a:lnTo>
                    <a:pt x="140068" y="72707"/>
                  </a:lnTo>
                  <a:lnTo>
                    <a:pt x="184937" y="66662"/>
                  </a:lnTo>
                  <a:lnTo>
                    <a:pt x="200355" y="67373"/>
                  </a:lnTo>
                  <a:lnTo>
                    <a:pt x="215519" y="69583"/>
                  </a:lnTo>
                  <a:lnTo>
                    <a:pt x="230365" y="73329"/>
                  </a:lnTo>
                  <a:lnTo>
                    <a:pt x="244868" y="78663"/>
                  </a:lnTo>
                  <a:lnTo>
                    <a:pt x="248894" y="80378"/>
                  </a:lnTo>
                  <a:lnTo>
                    <a:pt x="253631" y="78511"/>
                  </a:lnTo>
                  <a:lnTo>
                    <a:pt x="257124" y="70383"/>
                  </a:lnTo>
                  <a:close/>
                </a:path>
                <a:path w="587375" h="243840">
                  <a:moveTo>
                    <a:pt x="439178" y="113995"/>
                  </a:moveTo>
                  <a:lnTo>
                    <a:pt x="432752" y="107556"/>
                  </a:lnTo>
                  <a:lnTo>
                    <a:pt x="426554" y="107556"/>
                  </a:lnTo>
                  <a:lnTo>
                    <a:pt x="426554" y="120980"/>
                  </a:lnTo>
                  <a:lnTo>
                    <a:pt x="426542" y="123761"/>
                  </a:lnTo>
                  <a:lnTo>
                    <a:pt x="423151" y="123736"/>
                  </a:lnTo>
                  <a:lnTo>
                    <a:pt x="423164" y="120980"/>
                  </a:lnTo>
                  <a:lnTo>
                    <a:pt x="423926" y="120218"/>
                  </a:lnTo>
                  <a:lnTo>
                    <a:pt x="425792" y="120218"/>
                  </a:lnTo>
                  <a:lnTo>
                    <a:pt x="426554" y="120980"/>
                  </a:lnTo>
                  <a:lnTo>
                    <a:pt x="426554" y="107556"/>
                  </a:lnTo>
                  <a:lnTo>
                    <a:pt x="416953" y="107556"/>
                  </a:lnTo>
                  <a:lnTo>
                    <a:pt x="410540" y="113995"/>
                  </a:lnTo>
                  <a:lnTo>
                    <a:pt x="410540" y="129806"/>
                  </a:lnTo>
                  <a:lnTo>
                    <a:pt x="416953" y="136232"/>
                  </a:lnTo>
                  <a:lnTo>
                    <a:pt x="432752" y="136232"/>
                  </a:lnTo>
                  <a:lnTo>
                    <a:pt x="439178" y="129806"/>
                  </a:lnTo>
                  <a:lnTo>
                    <a:pt x="439178" y="123761"/>
                  </a:lnTo>
                  <a:lnTo>
                    <a:pt x="439178" y="120218"/>
                  </a:lnTo>
                  <a:lnTo>
                    <a:pt x="439178" y="113995"/>
                  </a:lnTo>
                  <a:close/>
                </a:path>
                <a:path w="587375" h="243840">
                  <a:moveTo>
                    <a:pt x="587260" y="36106"/>
                  </a:moveTo>
                  <a:lnTo>
                    <a:pt x="572223" y="5664"/>
                  </a:lnTo>
                  <a:lnTo>
                    <a:pt x="572223" y="33528"/>
                  </a:lnTo>
                  <a:lnTo>
                    <a:pt x="507504" y="227799"/>
                  </a:lnTo>
                  <a:lnTo>
                    <a:pt x="246481" y="227799"/>
                  </a:lnTo>
                  <a:lnTo>
                    <a:pt x="315480" y="20777"/>
                  </a:lnTo>
                  <a:lnTo>
                    <a:pt x="322059" y="16014"/>
                  </a:lnTo>
                  <a:lnTo>
                    <a:pt x="559625" y="16014"/>
                  </a:lnTo>
                  <a:lnTo>
                    <a:pt x="564857" y="18707"/>
                  </a:lnTo>
                  <a:lnTo>
                    <a:pt x="571334" y="27698"/>
                  </a:lnTo>
                  <a:lnTo>
                    <a:pt x="572223" y="33528"/>
                  </a:lnTo>
                  <a:lnTo>
                    <a:pt x="572223" y="5664"/>
                  </a:lnTo>
                  <a:lnTo>
                    <a:pt x="569252" y="3670"/>
                  </a:lnTo>
                  <a:lnTo>
                    <a:pt x="561936" y="939"/>
                  </a:lnTo>
                  <a:lnTo>
                    <a:pt x="554101" y="0"/>
                  </a:lnTo>
                  <a:lnTo>
                    <a:pt x="329488" y="0"/>
                  </a:lnTo>
                  <a:lnTo>
                    <a:pt x="297916" y="22783"/>
                  </a:lnTo>
                  <a:lnTo>
                    <a:pt x="229603" y="227799"/>
                  </a:lnTo>
                  <a:lnTo>
                    <a:pt x="79463" y="227799"/>
                  </a:lnTo>
                  <a:lnTo>
                    <a:pt x="75869" y="231381"/>
                  </a:lnTo>
                  <a:lnTo>
                    <a:pt x="75869" y="240233"/>
                  </a:lnTo>
                  <a:lnTo>
                    <a:pt x="79463" y="243814"/>
                  </a:lnTo>
                  <a:lnTo>
                    <a:pt x="516724" y="243814"/>
                  </a:lnTo>
                  <a:lnTo>
                    <a:pt x="519785" y="241604"/>
                  </a:lnTo>
                  <a:lnTo>
                    <a:pt x="585673" y="43840"/>
                  </a:lnTo>
                  <a:lnTo>
                    <a:pt x="587260" y="361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22644" y="7378051"/>
              <a:ext cx="101307" cy="224967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1801477" y="7170794"/>
            <a:ext cx="39090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Enroll</a:t>
            </a:r>
            <a:r>
              <a:rPr sz="1600" b="1" spc="-35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in</a:t>
            </a:r>
            <a:r>
              <a:rPr sz="1600" b="1" spc="-3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under</a:t>
            </a:r>
            <a:r>
              <a:rPr sz="1600" b="1" spc="-3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ﬁve</a:t>
            </a:r>
            <a:r>
              <a:rPr sz="1600" b="1" spc="-3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spc="-1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minutes</a:t>
            </a:r>
            <a:endParaRPr sz="1600">
              <a:latin typeface="FidelitySans-ExtraBold"/>
              <a:cs typeface="FidelitySans-ExtraBold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Choose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savings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approach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that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suits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your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ﬁnancial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situation,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and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come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back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any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time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to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update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it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as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your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needs</a:t>
            </a:r>
            <a:r>
              <a:rPr sz="1600" spc="-10" dirty="0">
                <a:solidFill>
                  <a:srgbClr val="1E1E1D"/>
                </a:solidFill>
                <a:latin typeface="FidelitySans-Light"/>
                <a:cs typeface="FidelitySans-Light"/>
              </a:rPr>
              <a:t> change</a:t>
            </a:r>
            <a:r>
              <a:rPr sz="1600" spc="-10" dirty="0">
                <a:solidFill>
                  <a:srgbClr val="1E1E1D"/>
                </a:solidFill>
                <a:latin typeface="Fidelity Sans"/>
                <a:cs typeface="Fidelity Sans"/>
              </a:rPr>
              <a:t>.</a:t>
            </a:r>
            <a:endParaRPr sz="1600">
              <a:latin typeface="Fidelity Sans"/>
              <a:cs typeface="Fidelity San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235191" y="8541694"/>
            <a:ext cx="7302500" cy="1497330"/>
            <a:chOff x="235191" y="8541694"/>
            <a:chExt cx="7302500" cy="1497330"/>
          </a:xfrm>
        </p:grpSpPr>
        <p:sp>
          <p:nvSpPr>
            <p:cNvPr id="44" name="object 44"/>
            <p:cNvSpPr/>
            <p:nvPr/>
          </p:nvSpPr>
          <p:spPr>
            <a:xfrm>
              <a:off x="235191" y="8541694"/>
              <a:ext cx="7302500" cy="1497330"/>
            </a:xfrm>
            <a:custGeom>
              <a:avLst/>
              <a:gdLst/>
              <a:ahLst/>
              <a:cxnLst/>
              <a:rect l="l" t="t" r="r" b="b"/>
              <a:pathLst>
                <a:path w="7302500" h="1497329">
                  <a:moveTo>
                    <a:pt x="6901789" y="0"/>
                  </a:moveTo>
                  <a:lnTo>
                    <a:pt x="400227" y="0"/>
                  </a:lnTo>
                  <a:lnTo>
                    <a:pt x="353552" y="2692"/>
                  </a:lnTo>
                  <a:lnTo>
                    <a:pt x="308458" y="10570"/>
                  </a:lnTo>
                  <a:lnTo>
                    <a:pt x="265245" y="23332"/>
                  </a:lnTo>
                  <a:lnTo>
                    <a:pt x="224216" y="40678"/>
                  </a:lnTo>
                  <a:lnTo>
                    <a:pt x="185668" y="62309"/>
                  </a:lnTo>
                  <a:lnTo>
                    <a:pt x="149904" y="87924"/>
                  </a:lnTo>
                  <a:lnTo>
                    <a:pt x="117222" y="117222"/>
                  </a:lnTo>
                  <a:lnTo>
                    <a:pt x="87924" y="149904"/>
                  </a:lnTo>
                  <a:lnTo>
                    <a:pt x="62309" y="185668"/>
                  </a:lnTo>
                  <a:lnTo>
                    <a:pt x="40678" y="224216"/>
                  </a:lnTo>
                  <a:lnTo>
                    <a:pt x="23332" y="265245"/>
                  </a:lnTo>
                  <a:lnTo>
                    <a:pt x="10570" y="308458"/>
                  </a:lnTo>
                  <a:lnTo>
                    <a:pt x="2692" y="353552"/>
                  </a:lnTo>
                  <a:lnTo>
                    <a:pt x="0" y="400227"/>
                  </a:lnTo>
                  <a:lnTo>
                    <a:pt x="0" y="1096797"/>
                  </a:lnTo>
                  <a:lnTo>
                    <a:pt x="2692" y="1143473"/>
                  </a:lnTo>
                  <a:lnTo>
                    <a:pt x="10570" y="1188567"/>
                  </a:lnTo>
                  <a:lnTo>
                    <a:pt x="23332" y="1231779"/>
                  </a:lnTo>
                  <a:lnTo>
                    <a:pt x="40678" y="1272809"/>
                  </a:lnTo>
                  <a:lnTo>
                    <a:pt x="62309" y="1311356"/>
                  </a:lnTo>
                  <a:lnTo>
                    <a:pt x="87924" y="1347121"/>
                  </a:lnTo>
                  <a:lnTo>
                    <a:pt x="117222" y="1379802"/>
                  </a:lnTo>
                  <a:lnTo>
                    <a:pt x="149904" y="1409100"/>
                  </a:lnTo>
                  <a:lnTo>
                    <a:pt x="185668" y="1434715"/>
                  </a:lnTo>
                  <a:lnTo>
                    <a:pt x="224216" y="1456346"/>
                  </a:lnTo>
                  <a:lnTo>
                    <a:pt x="265245" y="1473692"/>
                  </a:lnTo>
                  <a:lnTo>
                    <a:pt x="308458" y="1486455"/>
                  </a:lnTo>
                  <a:lnTo>
                    <a:pt x="353552" y="1494332"/>
                  </a:lnTo>
                  <a:lnTo>
                    <a:pt x="400227" y="1497025"/>
                  </a:lnTo>
                  <a:lnTo>
                    <a:pt x="6901789" y="1497025"/>
                  </a:lnTo>
                  <a:lnTo>
                    <a:pt x="6948462" y="1494332"/>
                  </a:lnTo>
                  <a:lnTo>
                    <a:pt x="6993555" y="1486455"/>
                  </a:lnTo>
                  <a:lnTo>
                    <a:pt x="7036766" y="1473692"/>
                  </a:lnTo>
                  <a:lnTo>
                    <a:pt x="7077795" y="1456346"/>
                  </a:lnTo>
                  <a:lnTo>
                    <a:pt x="7116343" y="1434715"/>
                  </a:lnTo>
                  <a:lnTo>
                    <a:pt x="7152107" y="1409100"/>
                  </a:lnTo>
                  <a:lnTo>
                    <a:pt x="7184790" y="1379802"/>
                  </a:lnTo>
                  <a:lnTo>
                    <a:pt x="7214089" y="1347121"/>
                  </a:lnTo>
                  <a:lnTo>
                    <a:pt x="7239704" y="1311356"/>
                  </a:lnTo>
                  <a:lnTo>
                    <a:pt x="7261336" y="1272809"/>
                  </a:lnTo>
                  <a:lnTo>
                    <a:pt x="7278683" y="1231779"/>
                  </a:lnTo>
                  <a:lnTo>
                    <a:pt x="7291446" y="1188567"/>
                  </a:lnTo>
                  <a:lnTo>
                    <a:pt x="7299324" y="1143473"/>
                  </a:lnTo>
                  <a:lnTo>
                    <a:pt x="7302017" y="1096797"/>
                  </a:lnTo>
                  <a:lnTo>
                    <a:pt x="7302017" y="400227"/>
                  </a:lnTo>
                  <a:lnTo>
                    <a:pt x="7299324" y="353552"/>
                  </a:lnTo>
                  <a:lnTo>
                    <a:pt x="7291446" y="308458"/>
                  </a:lnTo>
                  <a:lnTo>
                    <a:pt x="7278683" y="265245"/>
                  </a:lnTo>
                  <a:lnTo>
                    <a:pt x="7261336" y="224216"/>
                  </a:lnTo>
                  <a:lnTo>
                    <a:pt x="7239704" y="185668"/>
                  </a:lnTo>
                  <a:lnTo>
                    <a:pt x="7214089" y="149904"/>
                  </a:lnTo>
                  <a:lnTo>
                    <a:pt x="7184790" y="117222"/>
                  </a:lnTo>
                  <a:lnTo>
                    <a:pt x="7152107" y="87924"/>
                  </a:lnTo>
                  <a:lnTo>
                    <a:pt x="7116343" y="62309"/>
                  </a:lnTo>
                  <a:lnTo>
                    <a:pt x="7077795" y="40678"/>
                  </a:lnTo>
                  <a:lnTo>
                    <a:pt x="7036766" y="23332"/>
                  </a:lnTo>
                  <a:lnTo>
                    <a:pt x="6993555" y="10570"/>
                  </a:lnTo>
                  <a:lnTo>
                    <a:pt x="6948462" y="2692"/>
                  </a:lnTo>
                  <a:lnTo>
                    <a:pt x="6901789" y="0"/>
                  </a:lnTo>
                  <a:close/>
                </a:path>
              </a:pathLst>
            </a:custGeom>
            <a:solidFill>
              <a:srgbClr val="F0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33384" y="8793179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497027" y="0"/>
                  </a:moveTo>
                  <a:lnTo>
                    <a:pt x="449160" y="2275"/>
                  </a:lnTo>
                  <a:lnTo>
                    <a:pt x="402581" y="8962"/>
                  </a:lnTo>
                  <a:lnTo>
                    <a:pt x="357497" y="19852"/>
                  </a:lnTo>
                  <a:lnTo>
                    <a:pt x="314117" y="34738"/>
                  </a:lnTo>
                  <a:lnTo>
                    <a:pt x="272649" y="53410"/>
                  </a:lnTo>
                  <a:lnTo>
                    <a:pt x="233301" y="75661"/>
                  </a:lnTo>
                  <a:lnTo>
                    <a:pt x="196283" y="101282"/>
                  </a:lnTo>
                  <a:lnTo>
                    <a:pt x="161801" y="130064"/>
                  </a:lnTo>
                  <a:lnTo>
                    <a:pt x="130064" y="161801"/>
                  </a:lnTo>
                  <a:lnTo>
                    <a:pt x="101282" y="196283"/>
                  </a:lnTo>
                  <a:lnTo>
                    <a:pt x="75661" y="233301"/>
                  </a:lnTo>
                  <a:lnTo>
                    <a:pt x="53410" y="272649"/>
                  </a:lnTo>
                  <a:lnTo>
                    <a:pt x="34738" y="314117"/>
                  </a:lnTo>
                  <a:lnTo>
                    <a:pt x="19852" y="357497"/>
                  </a:lnTo>
                  <a:lnTo>
                    <a:pt x="8962" y="402581"/>
                  </a:lnTo>
                  <a:lnTo>
                    <a:pt x="2275" y="449160"/>
                  </a:lnTo>
                  <a:lnTo>
                    <a:pt x="0" y="497027"/>
                  </a:lnTo>
                  <a:lnTo>
                    <a:pt x="2275" y="544893"/>
                  </a:lnTo>
                  <a:lnTo>
                    <a:pt x="8962" y="591473"/>
                  </a:lnTo>
                  <a:lnTo>
                    <a:pt x="19852" y="636557"/>
                  </a:lnTo>
                  <a:lnTo>
                    <a:pt x="34738" y="679937"/>
                  </a:lnTo>
                  <a:lnTo>
                    <a:pt x="53410" y="721404"/>
                  </a:lnTo>
                  <a:lnTo>
                    <a:pt x="75661" y="760752"/>
                  </a:lnTo>
                  <a:lnTo>
                    <a:pt x="101282" y="797771"/>
                  </a:lnTo>
                  <a:lnTo>
                    <a:pt x="130064" y="832253"/>
                  </a:lnTo>
                  <a:lnTo>
                    <a:pt x="161801" y="863989"/>
                  </a:lnTo>
                  <a:lnTo>
                    <a:pt x="196283" y="892772"/>
                  </a:lnTo>
                  <a:lnTo>
                    <a:pt x="233301" y="918393"/>
                  </a:lnTo>
                  <a:lnTo>
                    <a:pt x="272649" y="940644"/>
                  </a:lnTo>
                  <a:lnTo>
                    <a:pt x="314117" y="959316"/>
                  </a:lnTo>
                  <a:lnTo>
                    <a:pt x="357497" y="974201"/>
                  </a:lnTo>
                  <a:lnTo>
                    <a:pt x="402581" y="985092"/>
                  </a:lnTo>
                  <a:lnTo>
                    <a:pt x="449160" y="991779"/>
                  </a:lnTo>
                  <a:lnTo>
                    <a:pt x="497027" y="994054"/>
                  </a:lnTo>
                  <a:lnTo>
                    <a:pt x="544893" y="991779"/>
                  </a:lnTo>
                  <a:lnTo>
                    <a:pt x="591473" y="985092"/>
                  </a:lnTo>
                  <a:lnTo>
                    <a:pt x="636557" y="974201"/>
                  </a:lnTo>
                  <a:lnTo>
                    <a:pt x="679937" y="959316"/>
                  </a:lnTo>
                  <a:lnTo>
                    <a:pt x="721404" y="940644"/>
                  </a:lnTo>
                  <a:lnTo>
                    <a:pt x="760752" y="918393"/>
                  </a:lnTo>
                  <a:lnTo>
                    <a:pt x="797771" y="892772"/>
                  </a:lnTo>
                  <a:lnTo>
                    <a:pt x="832253" y="863989"/>
                  </a:lnTo>
                  <a:lnTo>
                    <a:pt x="863989" y="832253"/>
                  </a:lnTo>
                  <a:lnTo>
                    <a:pt x="892772" y="797771"/>
                  </a:lnTo>
                  <a:lnTo>
                    <a:pt x="918393" y="760752"/>
                  </a:lnTo>
                  <a:lnTo>
                    <a:pt x="940644" y="721404"/>
                  </a:lnTo>
                  <a:lnTo>
                    <a:pt x="959316" y="679937"/>
                  </a:lnTo>
                  <a:lnTo>
                    <a:pt x="974201" y="636557"/>
                  </a:lnTo>
                  <a:lnTo>
                    <a:pt x="985092" y="591473"/>
                  </a:lnTo>
                  <a:lnTo>
                    <a:pt x="991779" y="544893"/>
                  </a:lnTo>
                  <a:lnTo>
                    <a:pt x="994054" y="497027"/>
                  </a:lnTo>
                  <a:lnTo>
                    <a:pt x="991779" y="449160"/>
                  </a:lnTo>
                  <a:lnTo>
                    <a:pt x="985092" y="402581"/>
                  </a:lnTo>
                  <a:lnTo>
                    <a:pt x="974201" y="357497"/>
                  </a:lnTo>
                  <a:lnTo>
                    <a:pt x="959316" y="314117"/>
                  </a:lnTo>
                  <a:lnTo>
                    <a:pt x="940644" y="272649"/>
                  </a:lnTo>
                  <a:lnTo>
                    <a:pt x="918393" y="233301"/>
                  </a:lnTo>
                  <a:lnTo>
                    <a:pt x="892772" y="196283"/>
                  </a:lnTo>
                  <a:lnTo>
                    <a:pt x="863989" y="161801"/>
                  </a:lnTo>
                  <a:lnTo>
                    <a:pt x="832253" y="130064"/>
                  </a:lnTo>
                  <a:lnTo>
                    <a:pt x="797771" y="101282"/>
                  </a:lnTo>
                  <a:lnTo>
                    <a:pt x="760752" y="75661"/>
                  </a:lnTo>
                  <a:lnTo>
                    <a:pt x="721404" y="53410"/>
                  </a:lnTo>
                  <a:lnTo>
                    <a:pt x="679937" y="34738"/>
                  </a:lnTo>
                  <a:lnTo>
                    <a:pt x="636557" y="19852"/>
                  </a:lnTo>
                  <a:lnTo>
                    <a:pt x="591473" y="8962"/>
                  </a:lnTo>
                  <a:lnTo>
                    <a:pt x="544893" y="2275"/>
                  </a:lnTo>
                  <a:lnTo>
                    <a:pt x="497027" y="0"/>
                  </a:lnTo>
                  <a:close/>
                </a:path>
              </a:pathLst>
            </a:custGeom>
            <a:solidFill>
              <a:srgbClr val="008A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33384" y="8793179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994054" y="497027"/>
                  </a:moveTo>
                  <a:lnTo>
                    <a:pt x="991779" y="544893"/>
                  </a:lnTo>
                  <a:lnTo>
                    <a:pt x="985092" y="591473"/>
                  </a:lnTo>
                  <a:lnTo>
                    <a:pt x="974201" y="636557"/>
                  </a:lnTo>
                  <a:lnTo>
                    <a:pt x="959316" y="679937"/>
                  </a:lnTo>
                  <a:lnTo>
                    <a:pt x="940644" y="721404"/>
                  </a:lnTo>
                  <a:lnTo>
                    <a:pt x="918393" y="760752"/>
                  </a:lnTo>
                  <a:lnTo>
                    <a:pt x="892772" y="797771"/>
                  </a:lnTo>
                  <a:lnTo>
                    <a:pt x="863989" y="832253"/>
                  </a:lnTo>
                  <a:lnTo>
                    <a:pt x="832253" y="863989"/>
                  </a:lnTo>
                  <a:lnTo>
                    <a:pt x="797771" y="892772"/>
                  </a:lnTo>
                  <a:lnTo>
                    <a:pt x="760752" y="918393"/>
                  </a:lnTo>
                  <a:lnTo>
                    <a:pt x="721404" y="940644"/>
                  </a:lnTo>
                  <a:lnTo>
                    <a:pt x="679937" y="959316"/>
                  </a:lnTo>
                  <a:lnTo>
                    <a:pt x="636557" y="974201"/>
                  </a:lnTo>
                  <a:lnTo>
                    <a:pt x="591473" y="985092"/>
                  </a:lnTo>
                  <a:lnTo>
                    <a:pt x="544893" y="991779"/>
                  </a:lnTo>
                  <a:lnTo>
                    <a:pt x="497027" y="994054"/>
                  </a:lnTo>
                  <a:lnTo>
                    <a:pt x="449160" y="991779"/>
                  </a:lnTo>
                  <a:lnTo>
                    <a:pt x="402581" y="985092"/>
                  </a:lnTo>
                  <a:lnTo>
                    <a:pt x="357497" y="974201"/>
                  </a:lnTo>
                  <a:lnTo>
                    <a:pt x="314117" y="959316"/>
                  </a:lnTo>
                  <a:lnTo>
                    <a:pt x="272649" y="940644"/>
                  </a:lnTo>
                  <a:lnTo>
                    <a:pt x="233301" y="918393"/>
                  </a:lnTo>
                  <a:lnTo>
                    <a:pt x="196283" y="892772"/>
                  </a:lnTo>
                  <a:lnTo>
                    <a:pt x="161801" y="863989"/>
                  </a:lnTo>
                  <a:lnTo>
                    <a:pt x="130064" y="832253"/>
                  </a:lnTo>
                  <a:lnTo>
                    <a:pt x="101282" y="797771"/>
                  </a:lnTo>
                  <a:lnTo>
                    <a:pt x="75661" y="760752"/>
                  </a:lnTo>
                  <a:lnTo>
                    <a:pt x="53410" y="721404"/>
                  </a:lnTo>
                  <a:lnTo>
                    <a:pt x="34738" y="679937"/>
                  </a:lnTo>
                  <a:lnTo>
                    <a:pt x="19852" y="636557"/>
                  </a:lnTo>
                  <a:lnTo>
                    <a:pt x="8962" y="591473"/>
                  </a:lnTo>
                  <a:lnTo>
                    <a:pt x="2275" y="544893"/>
                  </a:lnTo>
                  <a:lnTo>
                    <a:pt x="0" y="497027"/>
                  </a:lnTo>
                  <a:lnTo>
                    <a:pt x="2275" y="449160"/>
                  </a:lnTo>
                  <a:lnTo>
                    <a:pt x="8962" y="402581"/>
                  </a:lnTo>
                  <a:lnTo>
                    <a:pt x="19852" y="357497"/>
                  </a:lnTo>
                  <a:lnTo>
                    <a:pt x="34738" y="314117"/>
                  </a:lnTo>
                  <a:lnTo>
                    <a:pt x="53410" y="272649"/>
                  </a:lnTo>
                  <a:lnTo>
                    <a:pt x="75661" y="233301"/>
                  </a:lnTo>
                  <a:lnTo>
                    <a:pt x="101282" y="196283"/>
                  </a:lnTo>
                  <a:lnTo>
                    <a:pt x="130064" y="161801"/>
                  </a:lnTo>
                  <a:lnTo>
                    <a:pt x="161801" y="130064"/>
                  </a:lnTo>
                  <a:lnTo>
                    <a:pt x="196283" y="101282"/>
                  </a:lnTo>
                  <a:lnTo>
                    <a:pt x="233301" y="75661"/>
                  </a:lnTo>
                  <a:lnTo>
                    <a:pt x="272649" y="53410"/>
                  </a:lnTo>
                  <a:lnTo>
                    <a:pt x="314117" y="34738"/>
                  </a:lnTo>
                  <a:lnTo>
                    <a:pt x="357497" y="19852"/>
                  </a:lnTo>
                  <a:lnTo>
                    <a:pt x="402581" y="8962"/>
                  </a:lnTo>
                  <a:lnTo>
                    <a:pt x="449160" y="2275"/>
                  </a:lnTo>
                  <a:lnTo>
                    <a:pt x="497027" y="0"/>
                  </a:lnTo>
                  <a:lnTo>
                    <a:pt x="544893" y="2275"/>
                  </a:lnTo>
                  <a:lnTo>
                    <a:pt x="591473" y="8962"/>
                  </a:lnTo>
                  <a:lnTo>
                    <a:pt x="636557" y="19852"/>
                  </a:lnTo>
                  <a:lnTo>
                    <a:pt x="679937" y="34738"/>
                  </a:lnTo>
                  <a:lnTo>
                    <a:pt x="721404" y="53410"/>
                  </a:lnTo>
                  <a:lnTo>
                    <a:pt x="760752" y="75661"/>
                  </a:lnTo>
                  <a:lnTo>
                    <a:pt x="797771" y="101282"/>
                  </a:lnTo>
                  <a:lnTo>
                    <a:pt x="832253" y="130064"/>
                  </a:lnTo>
                  <a:lnTo>
                    <a:pt x="863989" y="161801"/>
                  </a:lnTo>
                  <a:lnTo>
                    <a:pt x="892772" y="196283"/>
                  </a:lnTo>
                  <a:lnTo>
                    <a:pt x="918393" y="233301"/>
                  </a:lnTo>
                  <a:lnTo>
                    <a:pt x="940644" y="272649"/>
                  </a:lnTo>
                  <a:lnTo>
                    <a:pt x="959316" y="314117"/>
                  </a:lnTo>
                  <a:lnTo>
                    <a:pt x="974201" y="357497"/>
                  </a:lnTo>
                  <a:lnTo>
                    <a:pt x="985092" y="402581"/>
                  </a:lnTo>
                  <a:lnTo>
                    <a:pt x="991779" y="449160"/>
                  </a:lnTo>
                  <a:lnTo>
                    <a:pt x="994054" y="497027"/>
                  </a:lnTo>
                  <a:close/>
                </a:path>
              </a:pathLst>
            </a:custGeom>
            <a:ln w="12700">
              <a:solidFill>
                <a:srgbClr val="3987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8219" y="9057997"/>
              <a:ext cx="163842" cy="16385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8768" y="9358545"/>
              <a:ext cx="163842" cy="16385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80856" y="9041313"/>
              <a:ext cx="498475" cy="497840"/>
            </a:xfrm>
            <a:custGeom>
              <a:avLst/>
              <a:gdLst/>
              <a:ahLst/>
              <a:cxnLst/>
              <a:rect l="l" t="t" r="r" b="b"/>
              <a:pathLst>
                <a:path w="498475" h="497840">
                  <a:moveTo>
                    <a:pt x="491667" y="0"/>
                  </a:moveTo>
                  <a:lnTo>
                    <a:pt x="354342" y="0"/>
                  </a:lnTo>
                  <a:lnTo>
                    <a:pt x="351294" y="3035"/>
                  </a:lnTo>
                  <a:lnTo>
                    <a:pt x="351294" y="10528"/>
                  </a:lnTo>
                  <a:lnTo>
                    <a:pt x="354342" y="13576"/>
                  </a:lnTo>
                  <a:lnTo>
                    <a:pt x="475272" y="13576"/>
                  </a:lnTo>
                  <a:lnTo>
                    <a:pt x="0" y="488848"/>
                  </a:lnTo>
                  <a:lnTo>
                    <a:pt x="0" y="493153"/>
                  </a:lnTo>
                  <a:lnTo>
                    <a:pt x="3975" y="497128"/>
                  </a:lnTo>
                  <a:lnTo>
                    <a:pt x="5702" y="497789"/>
                  </a:lnTo>
                  <a:lnTo>
                    <a:pt x="9194" y="497789"/>
                  </a:lnTo>
                  <a:lnTo>
                    <a:pt x="10921" y="497128"/>
                  </a:lnTo>
                  <a:lnTo>
                    <a:pt x="484873" y="23177"/>
                  </a:lnTo>
                  <a:lnTo>
                    <a:pt x="484873" y="144106"/>
                  </a:lnTo>
                  <a:lnTo>
                    <a:pt x="487908" y="147142"/>
                  </a:lnTo>
                  <a:lnTo>
                    <a:pt x="495414" y="147142"/>
                  </a:lnTo>
                  <a:lnTo>
                    <a:pt x="498449" y="144106"/>
                  </a:lnTo>
                  <a:lnTo>
                    <a:pt x="498449" y="5867"/>
                  </a:lnTo>
                  <a:lnTo>
                    <a:pt x="497928" y="4178"/>
                  </a:lnTo>
                  <a:lnTo>
                    <a:pt x="497103" y="2641"/>
                  </a:lnTo>
                  <a:lnTo>
                    <a:pt x="495820" y="1333"/>
                  </a:lnTo>
                  <a:lnTo>
                    <a:pt x="493471" y="177"/>
                  </a:lnTo>
                  <a:lnTo>
                    <a:pt x="491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1801477" y="8780358"/>
            <a:ext cx="36410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Evaluate</a:t>
            </a:r>
            <a:r>
              <a:rPr sz="1600" b="1" spc="-6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your</a:t>
            </a:r>
            <a:r>
              <a:rPr sz="1600" b="1" spc="-6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spc="-1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contribution</a:t>
            </a:r>
            <a:endParaRPr sz="1600">
              <a:latin typeface="FidelitySans-ExtraBold"/>
              <a:cs typeface="FidelitySans-ExtraBold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Increase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your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contribution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by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as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little</a:t>
            </a:r>
            <a:r>
              <a:rPr sz="1600" spc="-1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as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1%</a:t>
            </a:r>
            <a:r>
              <a:rPr sz="1600" spc="-3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and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you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could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see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huge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impact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on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your</a:t>
            </a:r>
            <a:r>
              <a:rPr sz="1600" spc="-3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retirement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10" dirty="0">
                <a:solidFill>
                  <a:srgbClr val="1E1E1D"/>
                </a:solidFill>
                <a:latin typeface="FidelitySans-Light"/>
                <a:cs typeface="FidelitySans-Light"/>
              </a:rPr>
              <a:t>savings.</a:t>
            </a:r>
            <a:endParaRPr sz="1600">
              <a:latin typeface="FidelitySans-Light"/>
              <a:cs typeface="FidelitySans-Light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235191" y="11777878"/>
            <a:ext cx="7302500" cy="1497330"/>
            <a:chOff x="235191" y="11777878"/>
            <a:chExt cx="7302500" cy="1497330"/>
          </a:xfrm>
        </p:grpSpPr>
        <p:sp>
          <p:nvSpPr>
            <p:cNvPr id="52" name="object 52"/>
            <p:cNvSpPr/>
            <p:nvPr/>
          </p:nvSpPr>
          <p:spPr>
            <a:xfrm>
              <a:off x="235191" y="11777878"/>
              <a:ext cx="7302500" cy="1497330"/>
            </a:xfrm>
            <a:custGeom>
              <a:avLst/>
              <a:gdLst/>
              <a:ahLst/>
              <a:cxnLst/>
              <a:rect l="l" t="t" r="r" b="b"/>
              <a:pathLst>
                <a:path w="7302500" h="1497330">
                  <a:moveTo>
                    <a:pt x="6901789" y="0"/>
                  </a:moveTo>
                  <a:lnTo>
                    <a:pt x="400227" y="0"/>
                  </a:lnTo>
                  <a:lnTo>
                    <a:pt x="353552" y="2692"/>
                  </a:lnTo>
                  <a:lnTo>
                    <a:pt x="308458" y="10570"/>
                  </a:lnTo>
                  <a:lnTo>
                    <a:pt x="265245" y="23332"/>
                  </a:lnTo>
                  <a:lnTo>
                    <a:pt x="224216" y="40678"/>
                  </a:lnTo>
                  <a:lnTo>
                    <a:pt x="185668" y="62309"/>
                  </a:lnTo>
                  <a:lnTo>
                    <a:pt x="149904" y="87924"/>
                  </a:lnTo>
                  <a:lnTo>
                    <a:pt x="117222" y="117222"/>
                  </a:lnTo>
                  <a:lnTo>
                    <a:pt x="87924" y="149904"/>
                  </a:lnTo>
                  <a:lnTo>
                    <a:pt x="62309" y="185668"/>
                  </a:lnTo>
                  <a:lnTo>
                    <a:pt x="40678" y="224216"/>
                  </a:lnTo>
                  <a:lnTo>
                    <a:pt x="23332" y="265245"/>
                  </a:lnTo>
                  <a:lnTo>
                    <a:pt x="10570" y="308458"/>
                  </a:lnTo>
                  <a:lnTo>
                    <a:pt x="2692" y="353552"/>
                  </a:lnTo>
                  <a:lnTo>
                    <a:pt x="0" y="400227"/>
                  </a:lnTo>
                  <a:lnTo>
                    <a:pt x="0" y="1096797"/>
                  </a:lnTo>
                  <a:lnTo>
                    <a:pt x="2692" y="1143473"/>
                  </a:lnTo>
                  <a:lnTo>
                    <a:pt x="10570" y="1188567"/>
                  </a:lnTo>
                  <a:lnTo>
                    <a:pt x="23332" y="1231779"/>
                  </a:lnTo>
                  <a:lnTo>
                    <a:pt x="40678" y="1272809"/>
                  </a:lnTo>
                  <a:lnTo>
                    <a:pt x="62309" y="1311356"/>
                  </a:lnTo>
                  <a:lnTo>
                    <a:pt x="87924" y="1347121"/>
                  </a:lnTo>
                  <a:lnTo>
                    <a:pt x="117222" y="1379802"/>
                  </a:lnTo>
                  <a:lnTo>
                    <a:pt x="149904" y="1409100"/>
                  </a:lnTo>
                  <a:lnTo>
                    <a:pt x="185668" y="1434715"/>
                  </a:lnTo>
                  <a:lnTo>
                    <a:pt x="224216" y="1456346"/>
                  </a:lnTo>
                  <a:lnTo>
                    <a:pt x="265245" y="1473692"/>
                  </a:lnTo>
                  <a:lnTo>
                    <a:pt x="308458" y="1486455"/>
                  </a:lnTo>
                  <a:lnTo>
                    <a:pt x="353552" y="1494332"/>
                  </a:lnTo>
                  <a:lnTo>
                    <a:pt x="400227" y="1497025"/>
                  </a:lnTo>
                  <a:lnTo>
                    <a:pt x="6901789" y="1497025"/>
                  </a:lnTo>
                  <a:lnTo>
                    <a:pt x="6948462" y="1494332"/>
                  </a:lnTo>
                  <a:lnTo>
                    <a:pt x="6993555" y="1486455"/>
                  </a:lnTo>
                  <a:lnTo>
                    <a:pt x="7036766" y="1473692"/>
                  </a:lnTo>
                  <a:lnTo>
                    <a:pt x="7077795" y="1456346"/>
                  </a:lnTo>
                  <a:lnTo>
                    <a:pt x="7116343" y="1434715"/>
                  </a:lnTo>
                  <a:lnTo>
                    <a:pt x="7152107" y="1409100"/>
                  </a:lnTo>
                  <a:lnTo>
                    <a:pt x="7184790" y="1379802"/>
                  </a:lnTo>
                  <a:lnTo>
                    <a:pt x="7214089" y="1347121"/>
                  </a:lnTo>
                  <a:lnTo>
                    <a:pt x="7239704" y="1311356"/>
                  </a:lnTo>
                  <a:lnTo>
                    <a:pt x="7261336" y="1272809"/>
                  </a:lnTo>
                  <a:lnTo>
                    <a:pt x="7278683" y="1231779"/>
                  </a:lnTo>
                  <a:lnTo>
                    <a:pt x="7291446" y="1188567"/>
                  </a:lnTo>
                  <a:lnTo>
                    <a:pt x="7299324" y="1143473"/>
                  </a:lnTo>
                  <a:lnTo>
                    <a:pt x="7302017" y="1096797"/>
                  </a:lnTo>
                  <a:lnTo>
                    <a:pt x="7302017" y="400227"/>
                  </a:lnTo>
                  <a:lnTo>
                    <a:pt x="7299324" y="353552"/>
                  </a:lnTo>
                  <a:lnTo>
                    <a:pt x="7291446" y="308458"/>
                  </a:lnTo>
                  <a:lnTo>
                    <a:pt x="7278683" y="265245"/>
                  </a:lnTo>
                  <a:lnTo>
                    <a:pt x="7261336" y="224216"/>
                  </a:lnTo>
                  <a:lnTo>
                    <a:pt x="7239704" y="185668"/>
                  </a:lnTo>
                  <a:lnTo>
                    <a:pt x="7214089" y="149904"/>
                  </a:lnTo>
                  <a:lnTo>
                    <a:pt x="7184790" y="117222"/>
                  </a:lnTo>
                  <a:lnTo>
                    <a:pt x="7152107" y="87924"/>
                  </a:lnTo>
                  <a:lnTo>
                    <a:pt x="7116343" y="62309"/>
                  </a:lnTo>
                  <a:lnTo>
                    <a:pt x="7077795" y="40678"/>
                  </a:lnTo>
                  <a:lnTo>
                    <a:pt x="7036766" y="23332"/>
                  </a:lnTo>
                  <a:lnTo>
                    <a:pt x="6993555" y="10570"/>
                  </a:lnTo>
                  <a:lnTo>
                    <a:pt x="6948462" y="2692"/>
                  </a:lnTo>
                  <a:lnTo>
                    <a:pt x="6901789" y="0"/>
                  </a:lnTo>
                  <a:close/>
                </a:path>
              </a:pathLst>
            </a:custGeom>
            <a:solidFill>
              <a:srgbClr val="F0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3046" y="12029364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497027" y="0"/>
                  </a:moveTo>
                  <a:lnTo>
                    <a:pt x="449160" y="2275"/>
                  </a:lnTo>
                  <a:lnTo>
                    <a:pt x="402581" y="8962"/>
                  </a:lnTo>
                  <a:lnTo>
                    <a:pt x="357497" y="19852"/>
                  </a:lnTo>
                  <a:lnTo>
                    <a:pt x="314117" y="34738"/>
                  </a:lnTo>
                  <a:lnTo>
                    <a:pt x="272649" y="53410"/>
                  </a:lnTo>
                  <a:lnTo>
                    <a:pt x="233301" y="75661"/>
                  </a:lnTo>
                  <a:lnTo>
                    <a:pt x="196283" y="101282"/>
                  </a:lnTo>
                  <a:lnTo>
                    <a:pt x="161801" y="130064"/>
                  </a:lnTo>
                  <a:lnTo>
                    <a:pt x="130064" y="161801"/>
                  </a:lnTo>
                  <a:lnTo>
                    <a:pt x="101282" y="196283"/>
                  </a:lnTo>
                  <a:lnTo>
                    <a:pt x="75661" y="233301"/>
                  </a:lnTo>
                  <a:lnTo>
                    <a:pt x="53410" y="272649"/>
                  </a:lnTo>
                  <a:lnTo>
                    <a:pt x="34738" y="314117"/>
                  </a:lnTo>
                  <a:lnTo>
                    <a:pt x="19852" y="357497"/>
                  </a:lnTo>
                  <a:lnTo>
                    <a:pt x="8962" y="402581"/>
                  </a:lnTo>
                  <a:lnTo>
                    <a:pt x="2275" y="449160"/>
                  </a:lnTo>
                  <a:lnTo>
                    <a:pt x="0" y="497027"/>
                  </a:lnTo>
                  <a:lnTo>
                    <a:pt x="2275" y="544893"/>
                  </a:lnTo>
                  <a:lnTo>
                    <a:pt x="8962" y="591473"/>
                  </a:lnTo>
                  <a:lnTo>
                    <a:pt x="19852" y="636557"/>
                  </a:lnTo>
                  <a:lnTo>
                    <a:pt x="34738" y="679937"/>
                  </a:lnTo>
                  <a:lnTo>
                    <a:pt x="53410" y="721404"/>
                  </a:lnTo>
                  <a:lnTo>
                    <a:pt x="75661" y="760752"/>
                  </a:lnTo>
                  <a:lnTo>
                    <a:pt x="101282" y="797771"/>
                  </a:lnTo>
                  <a:lnTo>
                    <a:pt x="130064" y="832253"/>
                  </a:lnTo>
                  <a:lnTo>
                    <a:pt x="161801" y="863989"/>
                  </a:lnTo>
                  <a:lnTo>
                    <a:pt x="196283" y="892772"/>
                  </a:lnTo>
                  <a:lnTo>
                    <a:pt x="233301" y="918393"/>
                  </a:lnTo>
                  <a:lnTo>
                    <a:pt x="272649" y="940644"/>
                  </a:lnTo>
                  <a:lnTo>
                    <a:pt x="314117" y="959316"/>
                  </a:lnTo>
                  <a:lnTo>
                    <a:pt x="357497" y="974201"/>
                  </a:lnTo>
                  <a:lnTo>
                    <a:pt x="402581" y="985092"/>
                  </a:lnTo>
                  <a:lnTo>
                    <a:pt x="449160" y="991779"/>
                  </a:lnTo>
                  <a:lnTo>
                    <a:pt x="497027" y="994054"/>
                  </a:lnTo>
                  <a:lnTo>
                    <a:pt x="544893" y="991779"/>
                  </a:lnTo>
                  <a:lnTo>
                    <a:pt x="591473" y="985092"/>
                  </a:lnTo>
                  <a:lnTo>
                    <a:pt x="636557" y="974201"/>
                  </a:lnTo>
                  <a:lnTo>
                    <a:pt x="679937" y="959316"/>
                  </a:lnTo>
                  <a:lnTo>
                    <a:pt x="721404" y="940644"/>
                  </a:lnTo>
                  <a:lnTo>
                    <a:pt x="760752" y="918393"/>
                  </a:lnTo>
                  <a:lnTo>
                    <a:pt x="797771" y="892772"/>
                  </a:lnTo>
                  <a:lnTo>
                    <a:pt x="832253" y="863989"/>
                  </a:lnTo>
                  <a:lnTo>
                    <a:pt x="863989" y="832253"/>
                  </a:lnTo>
                  <a:lnTo>
                    <a:pt x="892772" y="797771"/>
                  </a:lnTo>
                  <a:lnTo>
                    <a:pt x="918393" y="760752"/>
                  </a:lnTo>
                  <a:lnTo>
                    <a:pt x="940644" y="721404"/>
                  </a:lnTo>
                  <a:lnTo>
                    <a:pt x="959316" y="679937"/>
                  </a:lnTo>
                  <a:lnTo>
                    <a:pt x="974201" y="636557"/>
                  </a:lnTo>
                  <a:lnTo>
                    <a:pt x="985092" y="591473"/>
                  </a:lnTo>
                  <a:lnTo>
                    <a:pt x="991779" y="544893"/>
                  </a:lnTo>
                  <a:lnTo>
                    <a:pt x="994054" y="497027"/>
                  </a:lnTo>
                  <a:lnTo>
                    <a:pt x="991779" y="449160"/>
                  </a:lnTo>
                  <a:lnTo>
                    <a:pt x="985092" y="402581"/>
                  </a:lnTo>
                  <a:lnTo>
                    <a:pt x="974201" y="357497"/>
                  </a:lnTo>
                  <a:lnTo>
                    <a:pt x="959316" y="314117"/>
                  </a:lnTo>
                  <a:lnTo>
                    <a:pt x="940644" y="272649"/>
                  </a:lnTo>
                  <a:lnTo>
                    <a:pt x="918393" y="233301"/>
                  </a:lnTo>
                  <a:lnTo>
                    <a:pt x="892772" y="196283"/>
                  </a:lnTo>
                  <a:lnTo>
                    <a:pt x="863989" y="161801"/>
                  </a:lnTo>
                  <a:lnTo>
                    <a:pt x="832253" y="130064"/>
                  </a:lnTo>
                  <a:lnTo>
                    <a:pt x="797771" y="101282"/>
                  </a:lnTo>
                  <a:lnTo>
                    <a:pt x="760752" y="75661"/>
                  </a:lnTo>
                  <a:lnTo>
                    <a:pt x="721404" y="53410"/>
                  </a:lnTo>
                  <a:lnTo>
                    <a:pt x="679937" y="34738"/>
                  </a:lnTo>
                  <a:lnTo>
                    <a:pt x="636557" y="19852"/>
                  </a:lnTo>
                  <a:lnTo>
                    <a:pt x="591473" y="8962"/>
                  </a:lnTo>
                  <a:lnTo>
                    <a:pt x="544893" y="2275"/>
                  </a:lnTo>
                  <a:lnTo>
                    <a:pt x="497027" y="0"/>
                  </a:lnTo>
                  <a:close/>
                </a:path>
              </a:pathLst>
            </a:custGeom>
            <a:solidFill>
              <a:srgbClr val="008A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33046" y="12029364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994054" y="497027"/>
                  </a:moveTo>
                  <a:lnTo>
                    <a:pt x="991779" y="544893"/>
                  </a:lnTo>
                  <a:lnTo>
                    <a:pt x="985092" y="591473"/>
                  </a:lnTo>
                  <a:lnTo>
                    <a:pt x="974201" y="636557"/>
                  </a:lnTo>
                  <a:lnTo>
                    <a:pt x="959316" y="679937"/>
                  </a:lnTo>
                  <a:lnTo>
                    <a:pt x="940644" y="721404"/>
                  </a:lnTo>
                  <a:lnTo>
                    <a:pt x="918393" y="760752"/>
                  </a:lnTo>
                  <a:lnTo>
                    <a:pt x="892772" y="797771"/>
                  </a:lnTo>
                  <a:lnTo>
                    <a:pt x="863989" y="832253"/>
                  </a:lnTo>
                  <a:lnTo>
                    <a:pt x="832253" y="863989"/>
                  </a:lnTo>
                  <a:lnTo>
                    <a:pt x="797771" y="892772"/>
                  </a:lnTo>
                  <a:lnTo>
                    <a:pt x="760752" y="918393"/>
                  </a:lnTo>
                  <a:lnTo>
                    <a:pt x="721404" y="940644"/>
                  </a:lnTo>
                  <a:lnTo>
                    <a:pt x="679937" y="959316"/>
                  </a:lnTo>
                  <a:lnTo>
                    <a:pt x="636557" y="974201"/>
                  </a:lnTo>
                  <a:lnTo>
                    <a:pt x="591473" y="985092"/>
                  </a:lnTo>
                  <a:lnTo>
                    <a:pt x="544893" y="991779"/>
                  </a:lnTo>
                  <a:lnTo>
                    <a:pt x="497027" y="994054"/>
                  </a:lnTo>
                  <a:lnTo>
                    <a:pt x="449160" y="991779"/>
                  </a:lnTo>
                  <a:lnTo>
                    <a:pt x="402581" y="985092"/>
                  </a:lnTo>
                  <a:lnTo>
                    <a:pt x="357497" y="974201"/>
                  </a:lnTo>
                  <a:lnTo>
                    <a:pt x="314117" y="959316"/>
                  </a:lnTo>
                  <a:lnTo>
                    <a:pt x="272649" y="940644"/>
                  </a:lnTo>
                  <a:lnTo>
                    <a:pt x="233301" y="918393"/>
                  </a:lnTo>
                  <a:lnTo>
                    <a:pt x="196283" y="892772"/>
                  </a:lnTo>
                  <a:lnTo>
                    <a:pt x="161801" y="863989"/>
                  </a:lnTo>
                  <a:lnTo>
                    <a:pt x="130064" y="832253"/>
                  </a:lnTo>
                  <a:lnTo>
                    <a:pt x="101282" y="797771"/>
                  </a:lnTo>
                  <a:lnTo>
                    <a:pt x="75661" y="760752"/>
                  </a:lnTo>
                  <a:lnTo>
                    <a:pt x="53410" y="721404"/>
                  </a:lnTo>
                  <a:lnTo>
                    <a:pt x="34738" y="679937"/>
                  </a:lnTo>
                  <a:lnTo>
                    <a:pt x="19852" y="636557"/>
                  </a:lnTo>
                  <a:lnTo>
                    <a:pt x="8962" y="591473"/>
                  </a:lnTo>
                  <a:lnTo>
                    <a:pt x="2275" y="544893"/>
                  </a:lnTo>
                  <a:lnTo>
                    <a:pt x="0" y="497027"/>
                  </a:lnTo>
                  <a:lnTo>
                    <a:pt x="2275" y="449160"/>
                  </a:lnTo>
                  <a:lnTo>
                    <a:pt x="8962" y="402581"/>
                  </a:lnTo>
                  <a:lnTo>
                    <a:pt x="19852" y="357497"/>
                  </a:lnTo>
                  <a:lnTo>
                    <a:pt x="34738" y="314117"/>
                  </a:lnTo>
                  <a:lnTo>
                    <a:pt x="53410" y="272649"/>
                  </a:lnTo>
                  <a:lnTo>
                    <a:pt x="75661" y="233301"/>
                  </a:lnTo>
                  <a:lnTo>
                    <a:pt x="101282" y="196283"/>
                  </a:lnTo>
                  <a:lnTo>
                    <a:pt x="130064" y="161801"/>
                  </a:lnTo>
                  <a:lnTo>
                    <a:pt x="161801" y="130064"/>
                  </a:lnTo>
                  <a:lnTo>
                    <a:pt x="196283" y="101282"/>
                  </a:lnTo>
                  <a:lnTo>
                    <a:pt x="233301" y="75661"/>
                  </a:lnTo>
                  <a:lnTo>
                    <a:pt x="272649" y="53410"/>
                  </a:lnTo>
                  <a:lnTo>
                    <a:pt x="314117" y="34738"/>
                  </a:lnTo>
                  <a:lnTo>
                    <a:pt x="357497" y="19852"/>
                  </a:lnTo>
                  <a:lnTo>
                    <a:pt x="402581" y="8962"/>
                  </a:lnTo>
                  <a:lnTo>
                    <a:pt x="449160" y="2275"/>
                  </a:lnTo>
                  <a:lnTo>
                    <a:pt x="497027" y="0"/>
                  </a:lnTo>
                  <a:lnTo>
                    <a:pt x="544893" y="2275"/>
                  </a:lnTo>
                  <a:lnTo>
                    <a:pt x="591473" y="8962"/>
                  </a:lnTo>
                  <a:lnTo>
                    <a:pt x="636557" y="19852"/>
                  </a:lnTo>
                  <a:lnTo>
                    <a:pt x="679937" y="34738"/>
                  </a:lnTo>
                  <a:lnTo>
                    <a:pt x="721404" y="53410"/>
                  </a:lnTo>
                  <a:lnTo>
                    <a:pt x="760752" y="75661"/>
                  </a:lnTo>
                  <a:lnTo>
                    <a:pt x="797771" y="101282"/>
                  </a:lnTo>
                  <a:lnTo>
                    <a:pt x="832253" y="130064"/>
                  </a:lnTo>
                  <a:lnTo>
                    <a:pt x="863989" y="161801"/>
                  </a:lnTo>
                  <a:lnTo>
                    <a:pt x="892772" y="196283"/>
                  </a:lnTo>
                  <a:lnTo>
                    <a:pt x="918393" y="233301"/>
                  </a:lnTo>
                  <a:lnTo>
                    <a:pt x="940644" y="272649"/>
                  </a:lnTo>
                  <a:lnTo>
                    <a:pt x="959316" y="314117"/>
                  </a:lnTo>
                  <a:lnTo>
                    <a:pt x="974201" y="357497"/>
                  </a:lnTo>
                  <a:lnTo>
                    <a:pt x="985092" y="402581"/>
                  </a:lnTo>
                  <a:lnTo>
                    <a:pt x="991779" y="449160"/>
                  </a:lnTo>
                  <a:lnTo>
                    <a:pt x="994054" y="497027"/>
                  </a:lnTo>
                  <a:close/>
                </a:path>
              </a:pathLst>
            </a:custGeom>
            <a:ln w="12700">
              <a:solidFill>
                <a:srgbClr val="3987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8040" y="12546564"/>
              <a:ext cx="247345" cy="27934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4771" y="12546570"/>
              <a:ext cx="247345" cy="279344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24675" y="12229116"/>
              <a:ext cx="437515" cy="322580"/>
            </a:xfrm>
            <a:custGeom>
              <a:avLst/>
              <a:gdLst/>
              <a:ahLst/>
              <a:cxnLst/>
              <a:rect l="l" t="t" r="r" b="b"/>
              <a:pathLst>
                <a:path w="437515" h="322579">
                  <a:moveTo>
                    <a:pt x="402501" y="0"/>
                  </a:moveTo>
                  <a:lnTo>
                    <a:pt x="361734" y="0"/>
                  </a:lnTo>
                  <a:lnTo>
                    <a:pt x="357924" y="3810"/>
                  </a:lnTo>
                  <a:lnTo>
                    <a:pt x="357924" y="13169"/>
                  </a:lnTo>
                  <a:lnTo>
                    <a:pt x="361734" y="16979"/>
                  </a:lnTo>
                  <a:lnTo>
                    <a:pt x="412305" y="16979"/>
                  </a:lnTo>
                  <a:lnTo>
                    <a:pt x="420281" y="24930"/>
                  </a:lnTo>
                  <a:lnTo>
                    <a:pt x="420281" y="227838"/>
                  </a:lnTo>
                  <a:lnTo>
                    <a:pt x="412305" y="235775"/>
                  </a:lnTo>
                  <a:lnTo>
                    <a:pt x="295186" y="235775"/>
                  </a:lnTo>
                  <a:lnTo>
                    <a:pt x="293027" y="236677"/>
                  </a:lnTo>
                  <a:lnTo>
                    <a:pt x="227126" y="302488"/>
                  </a:lnTo>
                  <a:lnTo>
                    <a:pt x="227126" y="239585"/>
                  </a:lnTo>
                  <a:lnTo>
                    <a:pt x="223316" y="235775"/>
                  </a:lnTo>
                  <a:lnTo>
                    <a:pt x="24955" y="235775"/>
                  </a:lnTo>
                  <a:lnTo>
                    <a:pt x="16967" y="227838"/>
                  </a:lnTo>
                  <a:lnTo>
                    <a:pt x="16967" y="24930"/>
                  </a:lnTo>
                  <a:lnTo>
                    <a:pt x="24955" y="16979"/>
                  </a:lnTo>
                  <a:lnTo>
                    <a:pt x="94030" y="16979"/>
                  </a:lnTo>
                  <a:lnTo>
                    <a:pt x="97840" y="13169"/>
                  </a:lnTo>
                  <a:lnTo>
                    <a:pt x="97840" y="3810"/>
                  </a:lnTo>
                  <a:lnTo>
                    <a:pt x="94030" y="0"/>
                  </a:lnTo>
                  <a:lnTo>
                    <a:pt x="34759" y="0"/>
                  </a:lnTo>
                  <a:lnTo>
                    <a:pt x="21243" y="2729"/>
                  </a:lnTo>
                  <a:lnTo>
                    <a:pt x="10193" y="10169"/>
                  </a:lnTo>
                  <a:lnTo>
                    <a:pt x="2736" y="21195"/>
                  </a:lnTo>
                  <a:lnTo>
                    <a:pt x="0" y="34683"/>
                  </a:lnTo>
                  <a:lnTo>
                    <a:pt x="0" y="218071"/>
                  </a:lnTo>
                  <a:lnTo>
                    <a:pt x="2736" y="231559"/>
                  </a:lnTo>
                  <a:lnTo>
                    <a:pt x="10193" y="242585"/>
                  </a:lnTo>
                  <a:lnTo>
                    <a:pt x="21243" y="250025"/>
                  </a:lnTo>
                  <a:lnTo>
                    <a:pt x="34759" y="252755"/>
                  </a:lnTo>
                  <a:lnTo>
                    <a:pt x="210146" y="252755"/>
                  </a:lnTo>
                  <a:lnTo>
                    <a:pt x="210146" y="311124"/>
                  </a:lnTo>
                  <a:lnTo>
                    <a:pt x="211759" y="315010"/>
                  </a:lnTo>
                  <a:lnTo>
                    <a:pt x="217462" y="320675"/>
                  </a:lnTo>
                  <a:lnTo>
                    <a:pt x="221322" y="322148"/>
                  </a:lnTo>
                  <a:lnTo>
                    <a:pt x="229044" y="322148"/>
                  </a:lnTo>
                  <a:lnTo>
                    <a:pt x="232905" y="320687"/>
                  </a:lnTo>
                  <a:lnTo>
                    <a:pt x="300951" y="252755"/>
                  </a:lnTo>
                  <a:lnTo>
                    <a:pt x="402501" y="252755"/>
                  </a:lnTo>
                  <a:lnTo>
                    <a:pt x="416017" y="250025"/>
                  </a:lnTo>
                  <a:lnTo>
                    <a:pt x="427067" y="242585"/>
                  </a:lnTo>
                  <a:lnTo>
                    <a:pt x="434524" y="231559"/>
                  </a:lnTo>
                  <a:lnTo>
                    <a:pt x="437261" y="218071"/>
                  </a:lnTo>
                  <a:lnTo>
                    <a:pt x="437261" y="34683"/>
                  </a:lnTo>
                  <a:lnTo>
                    <a:pt x="434524" y="21195"/>
                  </a:lnTo>
                  <a:lnTo>
                    <a:pt x="427067" y="10169"/>
                  </a:lnTo>
                  <a:lnTo>
                    <a:pt x="416017" y="2729"/>
                  </a:lnTo>
                  <a:lnTo>
                    <a:pt x="4025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22039" y="12176887"/>
              <a:ext cx="247192" cy="251856"/>
            </a:xfrm>
            <a:prstGeom prst="rect">
              <a:avLst/>
            </a:prstGeom>
          </p:spPr>
        </p:pic>
      </p:grpSp>
      <p:sp>
        <p:nvSpPr>
          <p:cNvPr id="59" name="object 59"/>
          <p:cNvSpPr txBox="1"/>
          <p:nvPr/>
        </p:nvSpPr>
        <p:spPr>
          <a:xfrm>
            <a:off x="1801477" y="12031304"/>
            <a:ext cx="357187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Get</a:t>
            </a:r>
            <a:r>
              <a:rPr sz="1600" b="1" spc="-25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help</a:t>
            </a:r>
            <a:r>
              <a:rPr sz="1600" b="1" spc="-15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from</a:t>
            </a:r>
            <a:r>
              <a:rPr sz="1600" b="1" spc="-15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our</a:t>
            </a:r>
            <a:r>
              <a:rPr sz="1600" b="1" spc="-15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support</a:t>
            </a:r>
            <a:r>
              <a:rPr sz="1600" b="1" spc="-1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spc="-2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team </a:t>
            </a:r>
            <a:br>
              <a:rPr lang="en-US" sz="1600" b="1" spc="-20" dirty="0">
                <a:solidFill>
                  <a:srgbClr val="008A44"/>
                </a:solidFill>
                <a:latin typeface="FidelitySans-ExtraBold"/>
                <a:cs typeface="FidelitySans-ExtraBold"/>
              </a:rPr>
            </a:b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Fidelity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representatives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are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at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the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10" dirty="0">
                <a:solidFill>
                  <a:srgbClr val="1E1E1D"/>
                </a:solidFill>
                <a:latin typeface="FidelitySans-Light"/>
                <a:cs typeface="FidelitySans-Light"/>
              </a:rPr>
              <a:t>ready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to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help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you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get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the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most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from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your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retirement</a:t>
            </a:r>
            <a:r>
              <a:rPr sz="1600" spc="-5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savings</a:t>
            </a:r>
            <a:r>
              <a:rPr sz="1600" spc="-5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plan.</a:t>
            </a:r>
            <a:endParaRPr sz="1600" dirty="0">
              <a:latin typeface="FidelitySans-Light"/>
              <a:cs typeface="FidelitySans-Light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235191" y="10159786"/>
            <a:ext cx="7302500" cy="1497330"/>
            <a:chOff x="235191" y="10159786"/>
            <a:chExt cx="7302500" cy="1497330"/>
          </a:xfrm>
        </p:grpSpPr>
        <p:sp>
          <p:nvSpPr>
            <p:cNvPr id="61" name="object 61"/>
            <p:cNvSpPr/>
            <p:nvPr/>
          </p:nvSpPr>
          <p:spPr>
            <a:xfrm>
              <a:off x="235191" y="10159786"/>
              <a:ext cx="7302500" cy="1497330"/>
            </a:xfrm>
            <a:custGeom>
              <a:avLst/>
              <a:gdLst/>
              <a:ahLst/>
              <a:cxnLst/>
              <a:rect l="l" t="t" r="r" b="b"/>
              <a:pathLst>
                <a:path w="7302500" h="1497329">
                  <a:moveTo>
                    <a:pt x="6901789" y="0"/>
                  </a:moveTo>
                  <a:lnTo>
                    <a:pt x="400227" y="0"/>
                  </a:lnTo>
                  <a:lnTo>
                    <a:pt x="353552" y="2692"/>
                  </a:lnTo>
                  <a:lnTo>
                    <a:pt x="308458" y="10570"/>
                  </a:lnTo>
                  <a:lnTo>
                    <a:pt x="265245" y="23332"/>
                  </a:lnTo>
                  <a:lnTo>
                    <a:pt x="224216" y="40678"/>
                  </a:lnTo>
                  <a:lnTo>
                    <a:pt x="185668" y="62309"/>
                  </a:lnTo>
                  <a:lnTo>
                    <a:pt x="149904" y="87924"/>
                  </a:lnTo>
                  <a:lnTo>
                    <a:pt x="117222" y="117222"/>
                  </a:lnTo>
                  <a:lnTo>
                    <a:pt x="87924" y="149904"/>
                  </a:lnTo>
                  <a:lnTo>
                    <a:pt x="62309" y="185668"/>
                  </a:lnTo>
                  <a:lnTo>
                    <a:pt x="40678" y="224216"/>
                  </a:lnTo>
                  <a:lnTo>
                    <a:pt x="23332" y="265245"/>
                  </a:lnTo>
                  <a:lnTo>
                    <a:pt x="10570" y="308458"/>
                  </a:lnTo>
                  <a:lnTo>
                    <a:pt x="2692" y="353552"/>
                  </a:lnTo>
                  <a:lnTo>
                    <a:pt x="0" y="400227"/>
                  </a:lnTo>
                  <a:lnTo>
                    <a:pt x="0" y="1096797"/>
                  </a:lnTo>
                  <a:lnTo>
                    <a:pt x="2692" y="1143473"/>
                  </a:lnTo>
                  <a:lnTo>
                    <a:pt x="10570" y="1188567"/>
                  </a:lnTo>
                  <a:lnTo>
                    <a:pt x="23332" y="1231779"/>
                  </a:lnTo>
                  <a:lnTo>
                    <a:pt x="40678" y="1272809"/>
                  </a:lnTo>
                  <a:lnTo>
                    <a:pt x="62309" y="1311356"/>
                  </a:lnTo>
                  <a:lnTo>
                    <a:pt x="87924" y="1347121"/>
                  </a:lnTo>
                  <a:lnTo>
                    <a:pt x="117222" y="1379802"/>
                  </a:lnTo>
                  <a:lnTo>
                    <a:pt x="149904" y="1409100"/>
                  </a:lnTo>
                  <a:lnTo>
                    <a:pt x="185668" y="1434715"/>
                  </a:lnTo>
                  <a:lnTo>
                    <a:pt x="224216" y="1456346"/>
                  </a:lnTo>
                  <a:lnTo>
                    <a:pt x="265245" y="1473692"/>
                  </a:lnTo>
                  <a:lnTo>
                    <a:pt x="308458" y="1486455"/>
                  </a:lnTo>
                  <a:lnTo>
                    <a:pt x="353552" y="1494332"/>
                  </a:lnTo>
                  <a:lnTo>
                    <a:pt x="400227" y="1497025"/>
                  </a:lnTo>
                  <a:lnTo>
                    <a:pt x="6901789" y="1497025"/>
                  </a:lnTo>
                  <a:lnTo>
                    <a:pt x="6948462" y="1494332"/>
                  </a:lnTo>
                  <a:lnTo>
                    <a:pt x="6993555" y="1486455"/>
                  </a:lnTo>
                  <a:lnTo>
                    <a:pt x="7036766" y="1473692"/>
                  </a:lnTo>
                  <a:lnTo>
                    <a:pt x="7077795" y="1456346"/>
                  </a:lnTo>
                  <a:lnTo>
                    <a:pt x="7116343" y="1434715"/>
                  </a:lnTo>
                  <a:lnTo>
                    <a:pt x="7152107" y="1409100"/>
                  </a:lnTo>
                  <a:lnTo>
                    <a:pt x="7184790" y="1379802"/>
                  </a:lnTo>
                  <a:lnTo>
                    <a:pt x="7214089" y="1347121"/>
                  </a:lnTo>
                  <a:lnTo>
                    <a:pt x="7239704" y="1311356"/>
                  </a:lnTo>
                  <a:lnTo>
                    <a:pt x="7261336" y="1272809"/>
                  </a:lnTo>
                  <a:lnTo>
                    <a:pt x="7278683" y="1231779"/>
                  </a:lnTo>
                  <a:lnTo>
                    <a:pt x="7291446" y="1188567"/>
                  </a:lnTo>
                  <a:lnTo>
                    <a:pt x="7299324" y="1143473"/>
                  </a:lnTo>
                  <a:lnTo>
                    <a:pt x="7302017" y="1096797"/>
                  </a:lnTo>
                  <a:lnTo>
                    <a:pt x="7302017" y="400227"/>
                  </a:lnTo>
                  <a:lnTo>
                    <a:pt x="7299324" y="353552"/>
                  </a:lnTo>
                  <a:lnTo>
                    <a:pt x="7291446" y="308458"/>
                  </a:lnTo>
                  <a:lnTo>
                    <a:pt x="7278683" y="265245"/>
                  </a:lnTo>
                  <a:lnTo>
                    <a:pt x="7261336" y="224216"/>
                  </a:lnTo>
                  <a:lnTo>
                    <a:pt x="7239704" y="185668"/>
                  </a:lnTo>
                  <a:lnTo>
                    <a:pt x="7214089" y="149904"/>
                  </a:lnTo>
                  <a:lnTo>
                    <a:pt x="7184790" y="117222"/>
                  </a:lnTo>
                  <a:lnTo>
                    <a:pt x="7152107" y="87924"/>
                  </a:lnTo>
                  <a:lnTo>
                    <a:pt x="7116343" y="62309"/>
                  </a:lnTo>
                  <a:lnTo>
                    <a:pt x="7077795" y="40678"/>
                  </a:lnTo>
                  <a:lnTo>
                    <a:pt x="7036766" y="23332"/>
                  </a:lnTo>
                  <a:lnTo>
                    <a:pt x="6993555" y="10570"/>
                  </a:lnTo>
                  <a:lnTo>
                    <a:pt x="6948462" y="2692"/>
                  </a:lnTo>
                  <a:lnTo>
                    <a:pt x="6901789" y="0"/>
                  </a:lnTo>
                  <a:close/>
                </a:path>
              </a:pathLst>
            </a:custGeom>
            <a:solidFill>
              <a:srgbClr val="F0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33046" y="10399113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497027" y="0"/>
                  </a:moveTo>
                  <a:lnTo>
                    <a:pt x="449160" y="2275"/>
                  </a:lnTo>
                  <a:lnTo>
                    <a:pt x="402581" y="8962"/>
                  </a:lnTo>
                  <a:lnTo>
                    <a:pt x="357497" y="19852"/>
                  </a:lnTo>
                  <a:lnTo>
                    <a:pt x="314117" y="34738"/>
                  </a:lnTo>
                  <a:lnTo>
                    <a:pt x="272649" y="53410"/>
                  </a:lnTo>
                  <a:lnTo>
                    <a:pt x="233301" y="75661"/>
                  </a:lnTo>
                  <a:lnTo>
                    <a:pt x="196283" y="101282"/>
                  </a:lnTo>
                  <a:lnTo>
                    <a:pt x="161801" y="130064"/>
                  </a:lnTo>
                  <a:lnTo>
                    <a:pt x="130064" y="161801"/>
                  </a:lnTo>
                  <a:lnTo>
                    <a:pt x="101282" y="196283"/>
                  </a:lnTo>
                  <a:lnTo>
                    <a:pt x="75661" y="233301"/>
                  </a:lnTo>
                  <a:lnTo>
                    <a:pt x="53410" y="272649"/>
                  </a:lnTo>
                  <a:lnTo>
                    <a:pt x="34738" y="314117"/>
                  </a:lnTo>
                  <a:lnTo>
                    <a:pt x="19852" y="357497"/>
                  </a:lnTo>
                  <a:lnTo>
                    <a:pt x="8962" y="402581"/>
                  </a:lnTo>
                  <a:lnTo>
                    <a:pt x="2275" y="449160"/>
                  </a:lnTo>
                  <a:lnTo>
                    <a:pt x="0" y="497027"/>
                  </a:lnTo>
                  <a:lnTo>
                    <a:pt x="2275" y="544893"/>
                  </a:lnTo>
                  <a:lnTo>
                    <a:pt x="8962" y="591473"/>
                  </a:lnTo>
                  <a:lnTo>
                    <a:pt x="19852" y="636557"/>
                  </a:lnTo>
                  <a:lnTo>
                    <a:pt x="34738" y="679937"/>
                  </a:lnTo>
                  <a:lnTo>
                    <a:pt x="53410" y="721404"/>
                  </a:lnTo>
                  <a:lnTo>
                    <a:pt x="75661" y="760752"/>
                  </a:lnTo>
                  <a:lnTo>
                    <a:pt x="101282" y="797771"/>
                  </a:lnTo>
                  <a:lnTo>
                    <a:pt x="130064" y="832253"/>
                  </a:lnTo>
                  <a:lnTo>
                    <a:pt x="161801" y="863989"/>
                  </a:lnTo>
                  <a:lnTo>
                    <a:pt x="196283" y="892772"/>
                  </a:lnTo>
                  <a:lnTo>
                    <a:pt x="233301" y="918393"/>
                  </a:lnTo>
                  <a:lnTo>
                    <a:pt x="272649" y="940644"/>
                  </a:lnTo>
                  <a:lnTo>
                    <a:pt x="314117" y="959316"/>
                  </a:lnTo>
                  <a:lnTo>
                    <a:pt x="357497" y="974201"/>
                  </a:lnTo>
                  <a:lnTo>
                    <a:pt x="402581" y="985092"/>
                  </a:lnTo>
                  <a:lnTo>
                    <a:pt x="449160" y="991779"/>
                  </a:lnTo>
                  <a:lnTo>
                    <a:pt x="497027" y="994054"/>
                  </a:lnTo>
                  <a:lnTo>
                    <a:pt x="544893" y="991779"/>
                  </a:lnTo>
                  <a:lnTo>
                    <a:pt x="591473" y="985092"/>
                  </a:lnTo>
                  <a:lnTo>
                    <a:pt x="636557" y="974201"/>
                  </a:lnTo>
                  <a:lnTo>
                    <a:pt x="679937" y="959316"/>
                  </a:lnTo>
                  <a:lnTo>
                    <a:pt x="721404" y="940644"/>
                  </a:lnTo>
                  <a:lnTo>
                    <a:pt x="760752" y="918393"/>
                  </a:lnTo>
                  <a:lnTo>
                    <a:pt x="797771" y="892772"/>
                  </a:lnTo>
                  <a:lnTo>
                    <a:pt x="832253" y="863989"/>
                  </a:lnTo>
                  <a:lnTo>
                    <a:pt x="863989" y="832253"/>
                  </a:lnTo>
                  <a:lnTo>
                    <a:pt x="892772" y="797771"/>
                  </a:lnTo>
                  <a:lnTo>
                    <a:pt x="918393" y="760752"/>
                  </a:lnTo>
                  <a:lnTo>
                    <a:pt x="940644" y="721404"/>
                  </a:lnTo>
                  <a:lnTo>
                    <a:pt x="959316" y="679937"/>
                  </a:lnTo>
                  <a:lnTo>
                    <a:pt x="974201" y="636557"/>
                  </a:lnTo>
                  <a:lnTo>
                    <a:pt x="985092" y="591473"/>
                  </a:lnTo>
                  <a:lnTo>
                    <a:pt x="991779" y="544893"/>
                  </a:lnTo>
                  <a:lnTo>
                    <a:pt x="994054" y="497027"/>
                  </a:lnTo>
                  <a:lnTo>
                    <a:pt x="991779" y="449160"/>
                  </a:lnTo>
                  <a:lnTo>
                    <a:pt x="985092" y="402581"/>
                  </a:lnTo>
                  <a:lnTo>
                    <a:pt x="974201" y="357497"/>
                  </a:lnTo>
                  <a:lnTo>
                    <a:pt x="959316" y="314117"/>
                  </a:lnTo>
                  <a:lnTo>
                    <a:pt x="940644" y="272649"/>
                  </a:lnTo>
                  <a:lnTo>
                    <a:pt x="918393" y="233301"/>
                  </a:lnTo>
                  <a:lnTo>
                    <a:pt x="892772" y="196283"/>
                  </a:lnTo>
                  <a:lnTo>
                    <a:pt x="863989" y="161801"/>
                  </a:lnTo>
                  <a:lnTo>
                    <a:pt x="832253" y="130064"/>
                  </a:lnTo>
                  <a:lnTo>
                    <a:pt x="797771" y="101282"/>
                  </a:lnTo>
                  <a:lnTo>
                    <a:pt x="760752" y="75661"/>
                  </a:lnTo>
                  <a:lnTo>
                    <a:pt x="721404" y="53410"/>
                  </a:lnTo>
                  <a:lnTo>
                    <a:pt x="679937" y="34738"/>
                  </a:lnTo>
                  <a:lnTo>
                    <a:pt x="636557" y="19852"/>
                  </a:lnTo>
                  <a:lnTo>
                    <a:pt x="591473" y="8962"/>
                  </a:lnTo>
                  <a:lnTo>
                    <a:pt x="544893" y="2275"/>
                  </a:lnTo>
                  <a:lnTo>
                    <a:pt x="497027" y="0"/>
                  </a:lnTo>
                  <a:close/>
                </a:path>
              </a:pathLst>
            </a:custGeom>
            <a:solidFill>
              <a:srgbClr val="008A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33046" y="10399113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994054" y="497027"/>
                  </a:moveTo>
                  <a:lnTo>
                    <a:pt x="991779" y="544893"/>
                  </a:lnTo>
                  <a:lnTo>
                    <a:pt x="985092" y="591473"/>
                  </a:lnTo>
                  <a:lnTo>
                    <a:pt x="974201" y="636557"/>
                  </a:lnTo>
                  <a:lnTo>
                    <a:pt x="959316" y="679937"/>
                  </a:lnTo>
                  <a:lnTo>
                    <a:pt x="940644" y="721404"/>
                  </a:lnTo>
                  <a:lnTo>
                    <a:pt x="918393" y="760752"/>
                  </a:lnTo>
                  <a:lnTo>
                    <a:pt x="892772" y="797771"/>
                  </a:lnTo>
                  <a:lnTo>
                    <a:pt x="863989" y="832253"/>
                  </a:lnTo>
                  <a:lnTo>
                    <a:pt x="832253" y="863989"/>
                  </a:lnTo>
                  <a:lnTo>
                    <a:pt x="797771" y="892772"/>
                  </a:lnTo>
                  <a:lnTo>
                    <a:pt x="760752" y="918393"/>
                  </a:lnTo>
                  <a:lnTo>
                    <a:pt x="721404" y="940644"/>
                  </a:lnTo>
                  <a:lnTo>
                    <a:pt x="679937" y="959316"/>
                  </a:lnTo>
                  <a:lnTo>
                    <a:pt x="636557" y="974201"/>
                  </a:lnTo>
                  <a:lnTo>
                    <a:pt x="591473" y="985092"/>
                  </a:lnTo>
                  <a:lnTo>
                    <a:pt x="544893" y="991779"/>
                  </a:lnTo>
                  <a:lnTo>
                    <a:pt x="497027" y="994054"/>
                  </a:lnTo>
                  <a:lnTo>
                    <a:pt x="449160" y="991779"/>
                  </a:lnTo>
                  <a:lnTo>
                    <a:pt x="402581" y="985092"/>
                  </a:lnTo>
                  <a:lnTo>
                    <a:pt x="357497" y="974201"/>
                  </a:lnTo>
                  <a:lnTo>
                    <a:pt x="314117" y="959316"/>
                  </a:lnTo>
                  <a:lnTo>
                    <a:pt x="272649" y="940644"/>
                  </a:lnTo>
                  <a:lnTo>
                    <a:pt x="233301" y="918393"/>
                  </a:lnTo>
                  <a:lnTo>
                    <a:pt x="196283" y="892772"/>
                  </a:lnTo>
                  <a:lnTo>
                    <a:pt x="161801" y="863989"/>
                  </a:lnTo>
                  <a:lnTo>
                    <a:pt x="130064" y="832253"/>
                  </a:lnTo>
                  <a:lnTo>
                    <a:pt x="101282" y="797771"/>
                  </a:lnTo>
                  <a:lnTo>
                    <a:pt x="75661" y="760752"/>
                  </a:lnTo>
                  <a:lnTo>
                    <a:pt x="53410" y="721404"/>
                  </a:lnTo>
                  <a:lnTo>
                    <a:pt x="34738" y="679937"/>
                  </a:lnTo>
                  <a:lnTo>
                    <a:pt x="19852" y="636557"/>
                  </a:lnTo>
                  <a:lnTo>
                    <a:pt x="8962" y="591473"/>
                  </a:lnTo>
                  <a:lnTo>
                    <a:pt x="2275" y="544893"/>
                  </a:lnTo>
                  <a:lnTo>
                    <a:pt x="0" y="497027"/>
                  </a:lnTo>
                  <a:lnTo>
                    <a:pt x="2275" y="449160"/>
                  </a:lnTo>
                  <a:lnTo>
                    <a:pt x="8962" y="402581"/>
                  </a:lnTo>
                  <a:lnTo>
                    <a:pt x="19852" y="357497"/>
                  </a:lnTo>
                  <a:lnTo>
                    <a:pt x="34738" y="314117"/>
                  </a:lnTo>
                  <a:lnTo>
                    <a:pt x="53410" y="272649"/>
                  </a:lnTo>
                  <a:lnTo>
                    <a:pt x="75661" y="233301"/>
                  </a:lnTo>
                  <a:lnTo>
                    <a:pt x="101282" y="196283"/>
                  </a:lnTo>
                  <a:lnTo>
                    <a:pt x="130064" y="161801"/>
                  </a:lnTo>
                  <a:lnTo>
                    <a:pt x="161801" y="130064"/>
                  </a:lnTo>
                  <a:lnTo>
                    <a:pt x="196283" y="101282"/>
                  </a:lnTo>
                  <a:lnTo>
                    <a:pt x="233301" y="75661"/>
                  </a:lnTo>
                  <a:lnTo>
                    <a:pt x="272649" y="53410"/>
                  </a:lnTo>
                  <a:lnTo>
                    <a:pt x="314117" y="34738"/>
                  </a:lnTo>
                  <a:lnTo>
                    <a:pt x="357497" y="19852"/>
                  </a:lnTo>
                  <a:lnTo>
                    <a:pt x="402581" y="8962"/>
                  </a:lnTo>
                  <a:lnTo>
                    <a:pt x="449160" y="2275"/>
                  </a:lnTo>
                  <a:lnTo>
                    <a:pt x="497027" y="0"/>
                  </a:lnTo>
                  <a:lnTo>
                    <a:pt x="544893" y="2275"/>
                  </a:lnTo>
                  <a:lnTo>
                    <a:pt x="591473" y="8962"/>
                  </a:lnTo>
                  <a:lnTo>
                    <a:pt x="636557" y="19852"/>
                  </a:lnTo>
                  <a:lnTo>
                    <a:pt x="679937" y="34738"/>
                  </a:lnTo>
                  <a:lnTo>
                    <a:pt x="721404" y="53410"/>
                  </a:lnTo>
                  <a:lnTo>
                    <a:pt x="760752" y="75661"/>
                  </a:lnTo>
                  <a:lnTo>
                    <a:pt x="797771" y="101282"/>
                  </a:lnTo>
                  <a:lnTo>
                    <a:pt x="832253" y="130064"/>
                  </a:lnTo>
                  <a:lnTo>
                    <a:pt x="863989" y="161801"/>
                  </a:lnTo>
                  <a:lnTo>
                    <a:pt x="892772" y="196283"/>
                  </a:lnTo>
                  <a:lnTo>
                    <a:pt x="918393" y="233301"/>
                  </a:lnTo>
                  <a:lnTo>
                    <a:pt x="940644" y="272649"/>
                  </a:lnTo>
                  <a:lnTo>
                    <a:pt x="959316" y="314117"/>
                  </a:lnTo>
                  <a:lnTo>
                    <a:pt x="974201" y="357497"/>
                  </a:lnTo>
                  <a:lnTo>
                    <a:pt x="985092" y="402581"/>
                  </a:lnTo>
                  <a:lnTo>
                    <a:pt x="991779" y="449160"/>
                  </a:lnTo>
                  <a:lnTo>
                    <a:pt x="994054" y="497027"/>
                  </a:lnTo>
                  <a:close/>
                </a:path>
              </a:pathLst>
            </a:custGeom>
            <a:ln w="12700">
              <a:solidFill>
                <a:srgbClr val="3987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66701" y="10573604"/>
              <a:ext cx="401320" cy="554355"/>
            </a:xfrm>
            <a:custGeom>
              <a:avLst/>
              <a:gdLst/>
              <a:ahLst/>
              <a:cxnLst/>
              <a:rect l="l" t="t" r="r" b="b"/>
              <a:pathLst>
                <a:path w="401319" h="554354">
                  <a:moveTo>
                    <a:pt x="243052" y="0"/>
                  </a:moveTo>
                  <a:lnTo>
                    <a:pt x="193215" y="7774"/>
                  </a:lnTo>
                  <a:lnTo>
                    <a:pt x="149891" y="29415"/>
                  </a:lnTo>
                  <a:lnTo>
                    <a:pt x="115701" y="62394"/>
                  </a:lnTo>
                  <a:lnTo>
                    <a:pt x="93265" y="104184"/>
                  </a:lnTo>
                  <a:lnTo>
                    <a:pt x="85204" y="152260"/>
                  </a:lnTo>
                  <a:lnTo>
                    <a:pt x="93973" y="202287"/>
                  </a:lnTo>
                  <a:lnTo>
                    <a:pt x="118287" y="245319"/>
                  </a:lnTo>
                  <a:lnTo>
                    <a:pt x="155155" y="278511"/>
                  </a:lnTo>
                  <a:lnTo>
                    <a:pt x="201587" y="299021"/>
                  </a:lnTo>
                  <a:lnTo>
                    <a:pt x="154366" y="312957"/>
                  </a:lnTo>
                  <a:lnTo>
                    <a:pt x="111548" y="335761"/>
                  </a:lnTo>
                  <a:lnTo>
                    <a:pt x="74173" y="366370"/>
                  </a:lnTo>
                  <a:lnTo>
                    <a:pt x="43288" y="403723"/>
                  </a:lnTo>
                  <a:lnTo>
                    <a:pt x="19935" y="446761"/>
                  </a:lnTo>
                  <a:lnTo>
                    <a:pt x="5157" y="494421"/>
                  </a:lnTo>
                  <a:lnTo>
                    <a:pt x="0" y="545642"/>
                  </a:lnTo>
                  <a:lnTo>
                    <a:pt x="0" y="550113"/>
                  </a:lnTo>
                  <a:lnTo>
                    <a:pt x="3619" y="553745"/>
                  </a:lnTo>
                  <a:lnTo>
                    <a:pt x="306247" y="553745"/>
                  </a:lnTo>
                  <a:lnTo>
                    <a:pt x="309867" y="550113"/>
                  </a:lnTo>
                  <a:lnTo>
                    <a:pt x="309867" y="541159"/>
                  </a:lnTo>
                  <a:lnTo>
                    <a:pt x="306247" y="537540"/>
                  </a:lnTo>
                  <a:lnTo>
                    <a:pt x="16344" y="537540"/>
                  </a:lnTo>
                  <a:lnTo>
                    <a:pt x="22326" y="491747"/>
                  </a:lnTo>
                  <a:lnTo>
                    <a:pt x="36544" y="449166"/>
                  </a:lnTo>
                  <a:lnTo>
                    <a:pt x="58125" y="410688"/>
                  </a:lnTo>
                  <a:lnTo>
                    <a:pt x="86196" y="377205"/>
                  </a:lnTo>
                  <a:lnTo>
                    <a:pt x="119882" y="349611"/>
                  </a:lnTo>
                  <a:lnTo>
                    <a:pt x="158310" y="328796"/>
                  </a:lnTo>
                  <a:lnTo>
                    <a:pt x="200606" y="315653"/>
                  </a:lnTo>
                  <a:lnTo>
                    <a:pt x="245897" y="311073"/>
                  </a:lnTo>
                  <a:lnTo>
                    <a:pt x="332398" y="311073"/>
                  </a:lnTo>
                  <a:lnTo>
                    <a:pt x="323880" y="307813"/>
                  </a:lnTo>
                  <a:lnTo>
                    <a:pt x="305549" y="302407"/>
                  </a:lnTo>
                  <a:lnTo>
                    <a:pt x="286842" y="298437"/>
                  </a:lnTo>
                  <a:lnTo>
                    <a:pt x="308970" y="288315"/>
                  </a:lnTo>
                  <a:lnTo>
                    <a:pt x="243052" y="288315"/>
                  </a:lnTo>
                  <a:lnTo>
                    <a:pt x="198329" y="281367"/>
                  </a:lnTo>
                  <a:lnTo>
                    <a:pt x="159452" y="262029"/>
                  </a:lnTo>
                  <a:lnTo>
                    <a:pt x="128773" y="232559"/>
                  </a:lnTo>
                  <a:lnTo>
                    <a:pt x="108642" y="195217"/>
                  </a:lnTo>
                  <a:lnTo>
                    <a:pt x="101409" y="152260"/>
                  </a:lnTo>
                  <a:lnTo>
                    <a:pt x="108642" y="109303"/>
                  </a:lnTo>
                  <a:lnTo>
                    <a:pt x="128773" y="71960"/>
                  </a:lnTo>
                  <a:lnTo>
                    <a:pt x="159452" y="42491"/>
                  </a:lnTo>
                  <a:lnTo>
                    <a:pt x="198329" y="23153"/>
                  </a:lnTo>
                  <a:lnTo>
                    <a:pt x="243052" y="16205"/>
                  </a:lnTo>
                  <a:lnTo>
                    <a:pt x="309759" y="16205"/>
                  </a:lnTo>
                  <a:lnTo>
                    <a:pt x="292883" y="7774"/>
                  </a:lnTo>
                  <a:lnTo>
                    <a:pt x="243052" y="0"/>
                  </a:lnTo>
                  <a:close/>
                </a:path>
                <a:path w="401319" h="554354">
                  <a:moveTo>
                    <a:pt x="332398" y="311073"/>
                  </a:moveTo>
                  <a:lnTo>
                    <a:pt x="245897" y="311073"/>
                  </a:lnTo>
                  <a:lnTo>
                    <a:pt x="273468" y="312718"/>
                  </a:lnTo>
                  <a:lnTo>
                    <a:pt x="300304" y="317638"/>
                  </a:lnTo>
                  <a:lnTo>
                    <a:pt x="326311" y="325813"/>
                  </a:lnTo>
                  <a:lnTo>
                    <a:pt x="351396" y="337223"/>
                  </a:lnTo>
                  <a:lnTo>
                    <a:pt x="355346" y="339305"/>
                  </a:lnTo>
                  <a:lnTo>
                    <a:pt x="360260" y="337794"/>
                  </a:lnTo>
                  <a:lnTo>
                    <a:pt x="364439" y="329882"/>
                  </a:lnTo>
                  <a:lnTo>
                    <a:pt x="362927" y="324980"/>
                  </a:lnTo>
                  <a:lnTo>
                    <a:pt x="358965" y="322884"/>
                  </a:lnTo>
                  <a:lnTo>
                    <a:pt x="341722" y="314642"/>
                  </a:lnTo>
                  <a:lnTo>
                    <a:pt x="332398" y="311073"/>
                  </a:lnTo>
                  <a:close/>
                </a:path>
                <a:path w="401319" h="554354">
                  <a:moveTo>
                    <a:pt x="309759" y="16205"/>
                  </a:moveTo>
                  <a:lnTo>
                    <a:pt x="243052" y="16205"/>
                  </a:lnTo>
                  <a:lnTo>
                    <a:pt x="287769" y="23153"/>
                  </a:lnTo>
                  <a:lnTo>
                    <a:pt x="326642" y="42491"/>
                  </a:lnTo>
                  <a:lnTo>
                    <a:pt x="357319" y="71960"/>
                  </a:lnTo>
                  <a:lnTo>
                    <a:pt x="377450" y="109303"/>
                  </a:lnTo>
                  <a:lnTo>
                    <a:pt x="384683" y="152260"/>
                  </a:lnTo>
                  <a:lnTo>
                    <a:pt x="377450" y="195217"/>
                  </a:lnTo>
                  <a:lnTo>
                    <a:pt x="357319" y="232559"/>
                  </a:lnTo>
                  <a:lnTo>
                    <a:pt x="326642" y="262029"/>
                  </a:lnTo>
                  <a:lnTo>
                    <a:pt x="287769" y="281367"/>
                  </a:lnTo>
                  <a:lnTo>
                    <a:pt x="243052" y="288315"/>
                  </a:lnTo>
                  <a:lnTo>
                    <a:pt x="308970" y="288315"/>
                  </a:lnTo>
                  <a:lnTo>
                    <a:pt x="332409" y="277593"/>
                  </a:lnTo>
                  <a:lnTo>
                    <a:pt x="368530" y="244446"/>
                  </a:lnTo>
                  <a:lnTo>
                    <a:pt x="392317" y="201750"/>
                  </a:lnTo>
                  <a:lnTo>
                    <a:pt x="400888" y="152260"/>
                  </a:lnTo>
                  <a:lnTo>
                    <a:pt x="392827" y="104184"/>
                  </a:lnTo>
                  <a:lnTo>
                    <a:pt x="370391" y="62394"/>
                  </a:lnTo>
                  <a:lnTo>
                    <a:pt x="336203" y="29415"/>
                  </a:lnTo>
                  <a:lnTo>
                    <a:pt x="309759" y="162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11262" y="10934897"/>
              <a:ext cx="232994" cy="232981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1801477" y="10402089"/>
            <a:ext cx="360362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Add</a:t>
            </a:r>
            <a:r>
              <a:rPr sz="1600" b="1" spc="-25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a</a:t>
            </a:r>
            <a:r>
              <a:rPr sz="1600" b="1" spc="-2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spc="-1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beneﬁciary</a:t>
            </a:r>
            <a:endParaRPr sz="1600" dirty="0">
              <a:latin typeface="FidelitySans-ExtraBold"/>
              <a:cs typeface="FidelitySans-ExtraBold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Give</a:t>
            </a:r>
            <a:r>
              <a:rPr lang="en-US"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your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loved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ones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peace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of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mind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by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choosing</a:t>
            </a:r>
            <a:r>
              <a:rPr sz="1600" spc="-3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the</a:t>
            </a:r>
            <a:r>
              <a:rPr sz="1600" spc="-3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person</a:t>
            </a:r>
            <a:r>
              <a:rPr sz="1600" spc="-3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who’ll</a:t>
            </a:r>
            <a:r>
              <a:rPr sz="1600" spc="-3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receive</a:t>
            </a:r>
            <a:r>
              <a:rPr sz="1600" spc="-3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your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money</a:t>
            </a:r>
            <a:r>
              <a:rPr sz="1600" spc="-3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if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you</a:t>
            </a:r>
            <a:r>
              <a:rPr sz="1600" spc="-2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pass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10" dirty="0">
                <a:solidFill>
                  <a:srgbClr val="1E1E1D"/>
                </a:solidFill>
                <a:latin typeface="FidelitySans-Light"/>
                <a:cs typeface="FidelitySans-Light"/>
              </a:rPr>
              <a:t>away.</a:t>
            </a:r>
            <a:endParaRPr sz="1600" dirty="0">
              <a:latin typeface="FidelitySans-Light"/>
              <a:cs typeface="FidelitySans-Light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235191" y="13395971"/>
            <a:ext cx="7302500" cy="1497330"/>
            <a:chOff x="235191" y="13395971"/>
            <a:chExt cx="7302500" cy="1497330"/>
          </a:xfrm>
        </p:grpSpPr>
        <p:sp>
          <p:nvSpPr>
            <p:cNvPr id="68" name="object 68"/>
            <p:cNvSpPr/>
            <p:nvPr/>
          </p:nvSpPr>
          <p:spPr>
            <a:xfrm>
              <a:off x="235191" y="13395971"/>
              <a:ext cx="7302500" cy="1497330"/>
            </a:xfrm>
            <a:custGeom>
              <a:avLst/>
              <a:gdLst/>
              <a:ahLst/>
              <a:cxnLst/>
              <a:rect l="l" t="t" r="r" b="b"/>
              <a:pathLst>
                <a:path w="7302500" h="1497330">
                  <a:moveTo>
                    <a:pt x="6901789" y="0"/>
                  </a:moveTo>
                  <a:lnTo>
                    <a:pt x="400227" y="0"/>
                  </a:lnTo>
                  <a:lnTo>
                    <a:pt x="353552" y="2692"/>
                  </a:lnTo>
                  <a:lnTo>
                    <a:pt x="308458" y="10570"/>
                  </a:lnTo>
                  <a:lnTo>
                    <a:pt x="265245" y="23332"/>
                  </a:lnTo>
                  <a:lnTo>
                    <a:pt x="224216" y="40678"/>
                  </a:lnTo>
                  <a:lnTo>
                    <a:pt x="185668" y="62309"/>
                  </a:lnTo>
                  <a:lnTo>
                    <a:pt x="149904" y="87924"/>
                  </a:lnTo>
                  <a:lnTo>
                    <a:pt x="117222" y="117222"/>
                  </a:lnTo>
                  <a:lnTo>
                    <a:pt x="87924" y="149904"/>
                  </a:lnTo>
                  <a:lnTo>
                    <a:pt x="62309" y="185668"/>
                  </a:lnTo>
                  <a:lnTo>
                    <a:pt x="40678" y="224216"/>
                  </a:lnTo>
                  <a:lnTo>
                    <a:pt x="23332" y="265245"/>
                  </a:lnTo>
                  <a:lnTo>
                    <a:pt x="10570" y="308458"/>
                  </a:lnTo>
                  <a:lnTo>
                    <a:pt x="2692" y="353552"/>
                  </a:lnTo>
                  <a:lnTo>
                    <a:pt x="0" y="400227"/>
                  </a:lnTo>
                  <a:lnTo>
                    <a:pt x="0" y="1096797"/>
                  </a:lnTo>
                  <a:lnTo>
                    <a:pt x="2692" y="1143473"/>
                  </a:lnTo>
                  <a:lnTo>
                    <a:pt x="10570" y="1188567"/>
                  </a:lnTo>
                  <a:lnTo>
                    <a:pt x="23332" y="1231779"/>
                  </a:lnTo>
                  <a:lnTo>
                    <a:pt x="40678" y="1272809"/>
                  </a:lnTo>
                  <a:lnTo>
                    <a:pt x="62309" y="1311356"/>
                  </a:lnTo>
                  <a:lnTo>
                    <a:pt x="87924" y="1347121"/>
                  </a:lnTo>
                  <a:lnTo>
                    <a:pt x="117222" y="1379802"/>
                  </a:lnTo>
                  <a:lnTo>
                    <a:pt x="149904" y="1409100"/>
                  </a:lnTo>
                  <a:lnTo>
                    <a:pt x="185668" y="1434715"/>
                  </a:lnTo>
                  <a:lnTo>
                    <a:pt x="224216" y="1456346"/>
                  </a:lnTo>
                  <a:lnTo>
                    <a:pt x="265245" y="1473692"/>
                  </a:lnTo>
                  <a:lnTo>
                    <a:pt x="308458" y="1486455"/>
                  </a:lnTo>
                  <a:lnTo>
                    <a:pt x="353552" y="1494332"/>
                  </a:lnTo>
                  <a:lnTo>
                    <a:pt x="400227" y="1497025"/>
                  </a:lnTo>
                  <a:lnTo>
                    <a:pt x="6901789" y="1497025"/>
                  </a:lnTo>
                  <a:lnTo>
                    <a:pt x="6948462" y="1494332"/>
                  </a:lnTo>
                  <a:lnTo>
                    <a:pt x="6993555" y="1486455"/>
                  </a:lnTo>
                  <a:lnTo>
                    <a:pt x="7036766" y="1473692"/>
                  </a:lnTo>
                  <a:lnTo>
                    <a:pt x="7077795" y="1456346"/>
                  </a:lnTo>
                  <a:lnTo>
                    <a:pt x="7116343" y="1434715"/>
                  </a:lnTo>
                  <a:lnTo>
                    <a:pt x="7152107" y="1409100"/>
                  </a:lnTo>
                  <a:lnTo>
                    <a:pt x="7184790" y="1379802"/>
                  </a:lnTo>
                  <a:lnTo>
                    <a:pt x="7214089" y="1347121"/>
                  </a:lnTo>
                  <a:lnTo>
                    <a:pt x="7239704" y="1311356"/>
                  </a:lnTo>
                  <a:lnTo>
                    <a:pt x="7261336" y="1272809"/>
                  </a:lnTo>
                  <a:lnTo>
                    <a:pt x="7278683" y="1231779"/>
                  </a:lnTo>
                  <a:lnTo>
                    <a:pt x="7291446" y="1188567"/>
                  </a:lnTo>
                  <a:lnTo>
                    <a:pt x="7299324" y="1143473"/>
                  </a:lnTo>
                  <a:lnTo>
                    <a:pt x="7302017" y="1096797"/>
                  </a:lnTo>
                  <a:lnTo>
                    <a:pt x="7302017" y="400227"/>
                  </a:lnTo>
                  <a:lnTo>
                    <a:pt x="7299324" y="353552"/>
                  </a:lnTo>
                  <a:lnTo>
                    <a:pt x="7291446" y="308458"/>
                  </a:lnTo>
                  <a:lnTo>
                    <a:pt x="7278683" y="265245"/>
                  </a:lnTo>
                  <a:lnTo>
                    <a:pt x="7261336" y="224216"/>
                  </a:lnTo>
                  <a:lnTo>
                    <a:pt x="7239704" y="185668"/>
                  </a:lnTo>
                  <a:lnTo>
                    <a:pt x="7214089" y="149904"/>
                  </a:lnTo>
                  <a:lnTo>
                    <a:pt x="7184790" y="117222"/>
                  </a:lnTo>
                  <a:lnTo>
                    <a:pt x="7152107" y="87924"/>
                  </a:lnTo>
                  <a:lnTo>
                    <a:pt x="7116343" y="62309"/>
                  </a:lnTo>
                  <a:lnTo>
                    <a:pt x="7077795" y="40678"/>
                  </a:lnTo>
                  <a:lnTo>
                    <a:pt x="7036766" y="23332"/>
                  </a:lnTo>
                  <a:lnTo>
                    <a:pt x="6993555" y="10570"/>
                  </a:lnTo>
                  <a:lnTo>
                    <a:pt x="6948462" y="2692"/>
                  </a:lnTo>
                  <a:lnTo>
                    <a:pt x="6901789" y="0"/>
                  </a:lnTo>
                  <a:close/>
                </a:path>
              </a:pathLst>
            </a:custGeom>
            <a:solidFill>
              <a:srgbClr val="F0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33046" y="13647455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497027" y="0"/>
                  </a:moveTo>
                  <a:lnTo>
                    <a:pt x="449160" y="2275"/>
                  </a:lnTo>
                  <a:lnTo>
                    <a:pt x="402581" y="8962"/>
                  </a:lnTo>
                  <a:lnTo>
                    <a:pt x="357497" y="19852"/>
                  </a:lnTo>
                  <a:lnTo>
                    <a:pt x="314117" y="34738"/>
                  </a:lnTo>
                  <a:lnTo>
                    <a:pt x="272649" y="53410"/>
                  </a:lnTo>
                  <a:lnTo>
                    <a:pt x="233301" y="75661"/>
                  </a:lnTo>
                  <a:lnTo>
                    <a:pt x="196283" y="101282"/>
                  </a:lnTo>
                  <a:lnTo>
                    <a:pt x="161801" y="130064"/>
                  </a:lnTo>
                  <a:lnTo>
                    <a:pt x="130064" y="161801"/>
                  </a:lnTo>
                  <a:lnTo>
                    <a:pt x="101282" y="196283"/>
                  </a:lnTo>
                  <a:lnTo>
                    <a:pt x="75661" y="233301"/>
                  </a:lnTo>
                  <a:lnTo>
                    <a:pt x="53410" y="272649"/>
                  </a:lnTo>
                  <a:lnTo>
                    <a:pt x="34738" y="314117"/>
                  </a:lnTo>
                  <a:lnTo>
                    <a:pt x="19852" y="357497"/>
                  </a:lnTo>
                  <a:lnTo>
                    <a:pt x="8962" y="402581"/>
                  </a:lnTo>
                  <a:lnTo>
                    <a:pt x="2275" y="449160"/>
                  </a:lnTo>
                  <a:lnTo>
                    <a:pt x="0" y="497027"/>
                  </a:lnTo>
                  <a:lnTo>
                    <a:pt x="2275" y="544893"/>
                  </a:lnTo>
                  <a:lnTo>
                    <a:pt x="8962" y="591473"/>
                  </a:lnTo>
                  <a:lnTo>
                    <a:pt x="19852" y="636557"/>
                  </a:lnTo>
                  <a:lnTo>
                    <a:pt x="34738" y="679937"/>
                  </a:lnTo>
                  <a:lnTo>
                    <a:pt x="53410" y="721404"/>
                  </a:lnTo>
                  <a:lnTo>
                    <a:pt x="75661" y="760752"/>
                  </a:lnTo>
                  <a:lnTo>
                    <a:pt x="101282" y="797771"/>
                  </a:lnTo>
                  <a:lnTo>
                    <a:pt x="130064" y="832253"/>
                  </a:lnTo>
                  <a:lnTo>
                    <a:pt x="161801" y="863989"/>
                  </a:lnTo>
                  <a:lnTo>
                    <a:pt x="196283" y="892772"/>
                  </a:lnTo>
                  <a:lnTo>
                    <a:pt x="233301" y="918393"/>
                  </a:lnTo>
                  <a:lnTo>
                    <a:pt x="272649" y="940644"/>
                  </a:lnTo>
                  <a:lnTo>
                    <a:pt x="314117" y="959316"/>
                  </a:lnTo>
                  <a:lnTo>
                    <a:pt x="357497" y="974201"/>
                  </a:lnTo>
                  <a:lnTo>
                    <a:pt x="402581" y="985092"/>
                  </a:lnTo>
                  <a:lnTo>
                    <a:pt x="449160" y="991779"/>
                  </a:lnTo>
                  <a:lnTo>
                    <a:pt x="497027" y="994054"/>
                  </a:lnTo>
                  <a:lnTo>
                    <a:pt x="544893" y="991779"/>
                  </a:lnTo>
                  <a:lnTo>
                    <a:pt x="591473" y="985092"/>
                  </a:lnTo>
                  <a:lnTo>
                    <a:pt x="636557" y="974201"/>
                  </a:lnTo>
                  <a:lnTo>
                    <a:pt x="679937" y="959316"/>
                  </a:lnTo>
                  <a:lnTo>
                    <a:pt x="721404" y="940644"/>
                  </a:lnTo>
                  <a:lnTo>
                    <a:pt x="760752" y="918393"/>
                  </a:lnTo>
                  <a:lnTo>
                    <a:pt x="797771" y="892772"/>
                  </a:lnTo>
                  <a:lnTo>
                    <a:pt x="832253" y="863989"/>
                  </a:lnTo>
                  <a:lnTo>
                    <a:pt x="863989" y="832253"/>
                  </a:lnTo>
                  <a:lnTo>
                    <a:pt x="892772" y="797771"/>
                  </a:lnTo>
                  <a:lnTo>
                    <a:pt x="918393" y="760752"/>
                  </a:lnTo>
                  <a:lnTo>
                    <a:pt x="940644" y="721404"/>
                  </a:lnTo>
                  <a:lnTo>
                    <a:pt x="959316" y="679937"/>
                  </a:lnTo>
                  <a:lnTo>
                    <a:pt x="974201" y="636557"/>
                  </a:lnTo>
                  <a:lnTo>
                    <a:pt x="985092" y="591473"/>
                  </a:lnTo>
                  <a:lnTo>
                    <a:pt x="991779" y="544893"/>
                  </a:lnTo>
                  <a:lnTo>
                    <a:pt x="994054" y="497027"/>
                  </a:lnTo>
                  <a:lnTo>
                    <a:pt x="991779" y="449160"/>
                  </a:lnTo>
                  <a:lnTo>
                    <a:pt x="985092" y="402581"/>
                  </a:lnTo>
                  <a:lnTo>
                    <a:pt x="974201" y="357497"/>
                  </a:lnTo>
                  <a:lnTo>
                    <a:pt x="959316" y="314117"/>
                  </a:lnTo>
                  <a:lnTo>
                    <a:pt x="940644" y="272649"/>
                  </a:lnTo>
                  <a:lnTo>
                    <a:pt x="918393" y="233301"/>
                  </a:lnTo>
                  <a:lnTo>
                    <a:pt x="892772" y="196283"/>
                  </a:lnTo>
                  <a:lnTo>
                    <a:pt x="863989" y="161801"/>
                  </a:lnTo>
                  <a:lnTo>
                    <a:pt x="832253" y="130064"/>
                  </a:lnTo>
                  <a:lnTo>
                    <a:pt x="797771" y="101282"/>
                  </a:lnTo>
                  <a:lnTo>
                    <a:pt x="760752" y="75661"/>
                  </a:lnTo>
                  <a:lnTo>
                    <a:pt x="721404" y="53410"/>
                  </a:lnTo>
                  <a:lnTo>
                    <a:pt x="679937" y="34738"/>
                  </a:lnTo>
                  <a:lnTo>
                    <a:pt x="636557" y="19852"/>
                  </a:lnTo>
                  <a:lnTo>
                    <a:pt x="591473" y="8962"/>
                  </a:lnTo>
                  <a:lnTo>
                    <a:pt x="544893" y="2275"/>
                  </a:lnTo>
                  <a:lnTo>
                    <a:pt x="497027" y="0"/>
                  </a:lnTo>
                  <a:close/>
                </a:path>
              </a:pathLst>
            </a:custGeom>
            <a:solidFill>
              <a:srgbClr val="008A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33046" y="13647455"/>
              <a:ext cx="994410" cy="994410"/>
            </a:xfrm>
            <a:custGeom>
              <a:avLst/>
              <a:gdLst/>
              <a:ahLst/>
              <a:cxnLst/>
              <a:rect l="l" t="t" r="r" b="b"/>
              <a:pathLst>
                <a:path w="994410" h="994409">
                  <a:moveTo>
                    <a:pt x="994054" y="497027"/>
                  </a:moveTo>
                  <a:lnTo>
                    <a:pt x="991779" y="544893"/>
                  </a:lnTo>
                  <a:lnTo>
                    <a:pt x="985092" y="591473"/>
                  </a:lnTo>
                  <a:lnTo>
                    <a:pt x="974201" y="636557"/>
                  </a:lnTo>
                  <a:lnTo>
                    <a:pt x="959316" y="679937"/>
                  </a:lnTo>
                  <a:lnTo>
                    <a:pt x="940644" y="721404"/>
                  </a:lnTo>
                  <a:lnTo>
                    <a:pt x="918393" y="760752"/>
                  </a:lnTo>
                  <a:lnTo>
                    <a:pt x="892772" y="797771"/>
                  </a:lnTo>
                  <a:lnTo>
                    <a:pt x="863989" y="832253"/>
                  </a:lnTo>
                  <a:lnTo>
                    <a:pt x="832253" y="863989"/>
                  </a:lnTo>
                  <a:lnTo>
                    <a:pt x="797771" y="892772"/>
                  </a:lnTo>
                  <a:lnTo>
                    <a:pt x="760752" y="918393"/>
                  </a:lnTo>
                  <a:lnTo>
                    <a:pt x="721404" y="940644"/>
                  </a:lnTo>
                  <a:lnTo>
                    <a:pt x="679937" y="959316"/>
                  </a:lnTo>
                  <a:lnTo>
                    <a:pt x="636557" y="974201"/>
                  </a:lnTo>
                  <a:lnTo>
                    <a:pt x="591473" y="985092"/>
                  </a:lnTo>
                  <a:lnTo>
                    <a:pt x="544893" y="991779"/>
                  </a:lnTo>
                  <a:lnTo>
                    <a:pt x="497027" y="994054"/>
                  </a:lnTo>
                  <a:lnTo>
                    <a:pt x="449160" y="991779"/>
                  </a:lnTo>
                  <a:lnTo>
                    <a:pt x="402581" y="985092"/>
                  </a:lnTo>
                  <a:lnTo>
                    <a:pt x="357497" y="974201"/>
                  </a:lnTo>
                  <a:lnTo>
                    <a:pt x="314117" y="959316"/>
                  </a:lnTo>
                  <a:lnTo>
                    <a:pt x="272649" y="940644"/>
                  </a:lnTo>
                  <a:lnTo>
                    <a:pt x="233301" y="918393"/>
                  </a:lnTo>
                  <a:lnTo>
                    <a:pt x="196283" y="892772"/>
                  </a:lnTo>
                  <a:lnTo>
                    <a:pt x="161801" y="863989"/>
                  </a:lnTo>
                  <a:lnTo>
                    <a:pt x="130064" y="832253"/>
                  </a:lnTo>
                  <a:lnTo>
                    <a:pt x="101282" y="797771"/>
                  </a:lnTo>
                  <a:lnTo>
                    <a:pt x="75661" y="760752"/>
                  </a:lnTo>
                  <a:lnTo>
                    <a:pt x="53410" y="721404"/>
                  </a:lnTo>
                  <a:lnTo>
                    <a:pt x="34738" y="679937"/>
                  </a:lnTo>
                  <a:lnTo>
                    <a:pt x="19852" y="636557"/>
                  </a:lnTo>
                  <a:lnTo>
                    <a:pt x="8962" y="591473"/>
                  </a:lnTo>
                  <a:lnTo>
                    <a:pt x="2275" y="544893"/>
                  </a:lnTo>
                  <a:lnTo>
                    <a:pt x="0" y="497027"/>
                  </a:lnTo>
                  <a:lnTo>
                    <a:pt x="2275" y="449160"/>
                  </a:lnTo>
                  <a:lnTo>
                    <a:pt x="8962" y="402581"/>
                  </a:lnTo>
                  <a:lnTo>
                    <a:pt x="19852" y="357497"/>
                  </a:lnTo>
                  <a:lnTo>
                    <a:pt x="34738" y="314117"/>
                  </a:lnTo>
                  <a:lnTo>
                    <a:pt x="53410" y="272649"/>
                  </a:lnTo>
                  <a:lnTo>
                    <a:pt x="75661" y="233301"/>
                  </a:lnTo>
                  <a:lnTo>
                    <a:pt x="101282" y="196283"/>
                  </a:lnTo>
                  <a:lnTo>
                    <a:pt x="130064" y="161801"/>
                  </a:lnTo>
                  <a:lnTo>
                    <a:pt x="161801" y="130064"/>
                  </a:lnTo>
                  <a:lnTo>
                    <a:pt x="196283" y="101282"/>
                  </a:lnTo>
                  <a:lnTo>
                    <a:pt x="233301" y="75661"/>
                  </a:lnTo>
                  <a:lnTo>
                    <a:pt x="272649" y="53410"/>
                  </a:lnTo>
                  <a:lnTo>
                    <a:pt x="314117" y="34738"/>
                  </a:lnTo>
                  <a:lnTo>
                    <a:pt x="357497" y="19852"/>
                  </a:lnTo>
                  <a:lnTo>
                    <a:pt x="402581" y="8962"/>
                  </a:lnTo>
                  <a:lnTo>
                    <a:pt x="449160" y="2275"/>
                  </a:lnTo>
                  <a:lnTo>
                    <a:pt x="497027" y="0"/>
                  </a:lnTo>
                  <a:lnTo>
                    <a:pt x="544893" y="2275"/>
                  </a:lnTo>
                  <a:lnTo>
                    <a:pt x="591473" y="8962"/>
                  </a:lnTo>
                  <a:lnTo>
                    <a:pt x="636557" y="19852"/>
                  </a:lnTo>
                  <a:lnTo>
                    <a:pt x="679937" y="34738"/>
                  </a:lnTo>
                  <a:lnTo>
                    <a:pt x="721404" y="53410"/>
                  </a:lnTo>
                  <a:lnTo>
                    <a:pt x="760752" y="75661"/>
                  </a:lnTo>
                  <a:lnTo>
                    <a:pt x="797771" y="101282"/>
                  </a:lnTo>
                  <a:lnTo>
                    <a:pt x="832253" y="130064"/>
                  </a:lnTo>
                  <a:lnTo>
                    <a:pt x="863989" y="161801"/>
                  </a:lnTo>
                  <a:lnTo>
                    <a:pt x="892772" y="196283"/>
                  </a:lnTo>
                  <a:lnTo>
                    <a:pt x="918393" y="233301"/>
                  </a:lnTo>
                  <a:lnTo>
                    <a:pt x="940644" y="272649"/>
                  </a:lnTo>
                  <a:lnTo>
                    <a:pt x="959316" y="314117"/>
                  </a:lnTo>
                  <a:lnTo>
                    <a:pt x="974201" y="357497"/>
                  </a:lnTo>
                  <a:lnTo>
                    <a:pt x="985092" y="402581"/>
                  </a:lnTo>
                  <a:lnTo>
                    <a:pt x="991779" y="449160"/>
                  </a:lnTo>
                  <a:lnTo>
                    <a:pt x="994054" y="497027"/>
                  </a:lnTo>
                  <a:close/>
                </a:path>
              </a:pathLst>
            </a:custGeom>
            <a:ln w="12700">
              <a:solidFill>
                <a:srgbClr val="3987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81519" y="13908721"/>
              <a:ext cx="497205" cy="471805"/>
            </a:xfrm>
            <a:custGeom>
              <a:avLst/>
              <a:gdLst/>
              <a:ahLst/>
              <a:cxnLst/>
              <a:rect l="l" t="t" r="r" b="b"/>
              <a:pathLst>
                <a:path w="497205" h="471805">
                  <a:moveTo>
                    <a:pt x="334010" y="277025"/>
                  </a:moveTo>
                  <a:lnTo>
                    <a:pt x="326161" y="269163"/>
                  </a:lnTo>
                  <a:lnTo>
                    <a:pt x="318947" y="269163"/>
                  </a:lnTo>
                  <a:lnTo>
                    <a:pt x="258699" y="332041"/>
                  </a:lnTo>
                  <a:lnTo>
                    <a:pt x="258699" y="4572"/>
                  </a:lnTo>
                  <a:lnTo>
                    <a:pt x="254114" y="0"/>
                  </a:lnTo>
                  <a:lnTo>
                    <a:pt x="242328" y="0"/>
                  </a:lnTo>
                  <a:lnTo>
                    <a:pt x="237744" y="4572"/>
                  </a:lnTo>
                  <a:lnTo>
                    <a:pt x="237744" y="332041"/>
                  </a:lnTo>
                  <a:lnTo>
                    <a:pt x="177482" y="269163"/>
                  </a:lnTo>
                  <a:lnTo>
                    <a:pt x="170281" y="268516"/>
                  </a:lnTo>
                  <a:lnTo>
                    <a:pt x="166357" y="273100"/>
                  </a:lnTo>
                  <a:lnTo>
                    <a:pt x="162420" y="277025"/>
                  </a:lnTo>
                  <a:lnTo>
                    <a:pt x="161772" y="284226"/>
                  </a:lnTo>
                  <a:lnTo>
                    <a:pt x="166357" y="288163"/>
                  </a:lnTo>
                  <a:lnTo>
                    <a:pt x="240360" y="365442"/>
                  </a:lnTo>
                  <a:lnTo>
                    <a:pt x="242328" y="367411"/>
                  </a:lnTo>
                  <a:lnTo>
                    <a:pt x="244944" y="368719"/>
                  </a:lnTo>
                  <a:lnTo>
                    <a:pt x="251498" y="368719"/>
                  </a:lnTo>
                  <a:lnTo>
                    <a:pt x="254114" y="367411"/>
                  </a:lnTo>
                  <a:lnTo>
                    <a:pt x="334010" y="284226"/>
                  </a:lnTo>
                  <a:lnTo>
                    <a:pt x="334010" y="277025"/>
                  </a:lnTo>
                  <a:close/>
                </a:path>
                <a:path w="497205" h="471805">
                  <a:moveTo>
                    <a:pt x="497090" y="280301"/>
                  </a:moveTo>
                  <a:lnTo>
                    <a:pt x="495782" y="274408"/>
                  </a:lnTo>
                  <a:lnTo>
                    <a:pt x="491197" y="269824"/>
                  </a:lnTo>
                  <a:lnTo>
                    <a:pt x="485305" y="269824"/>
                  </a:lnTo>
                  <a:lnTo>
                    <a:pt x="479412" y="269824"/>
                  </a:lnTo>
                  <a:lnTo>
                    <a:pt x="474827" y="274408"/>
                  </a:lnTo>
                  <a:lnTo>
                    <a:pt x="474827" y="394258"/>
                  </a:lnTo>
                  <a:lnTo>
                    <a:pt x="470458" y="415937"/>
                  </a:lnTo>
                  <a:lnTo>
                    <a:pt x="458533" y="433628"/>
                  </a:lnTo>
                  <a:lnTo>
                    <a:pt x="440842" y="445554"/>
                  </a:lnTo>
                  <a:lnTo>
                    <a:pt x="419163" y="449922"/>
                  </a:lnTo>
                  <a:lnTo>
                    <a:pt x="76631" y="449922"/>
                  </a:lnTo>
                  <a:lnTo>
                    <a:pt x="54940" y="445554"/>
                  </a:lnTo>
                  <a:lnTo>
                    <a:pt x="37249" y="433628"/>
                  </a:lnTo>
                  <a:lnTo>
                    <a:pt x="25336" y="415937"/>
                  </a:lnTo>
                  <a:lnTo>
                    <a:pt x="20967" y="394258"/>
                  </a:lnTo>
                  <a:lnTo>
                    <a:pt x="20967" y="274408"/>
                  </a:lnTo>
                  <a:lnTo>
                    <a:pt x="16383" y="269824"/>
                  </a:lnTo>
                  <a:lnTo>
                    <a:pt x="4584" y="269824"/>
                  </a:lnTo>
                  <a:lnTo>
                    <a:pt x="0" y="274408"/>
                  </a:lnTo>
                  <a:lnTo>
                    <a:pt x="0" y="394258"/>
                  </a:lnTo>
                  <a:lnTo>
                    <a:pt x="6083" y="424294"/>
                  </a:lnTo>
                  <a:lnTo>
                    <a:pt x="22682" y="448856"/>
                  </a:lnTo>
                  <a:lnTo>
                    <a:pt x="47256" y="465455"/>
                  </a:lnTo>
                  <a:lnTo>
                    <a:pt x="77292" y="471538"/>
                  </a:lnTo>
                  <a:lnTo>
                    <a:pt x="419811" y="471538"/>
                  </a:lnTo>
                  <a:lnTo>
                    <a:pt x="449846" y="465455"/>
                  </a:lnTo>
                  <a:lnTo>
                    <a:pt x="474408" y="448856"/>
                  </a:lnTo>
                  <a:lnTo>
                    <a:pt x="490994" y="424294"/>
                  </a:lnTo>
                  <a:lnTo>
                    <a:pt x="497090" y="394258"/>
                  </a:lnTo>
                  <a:lnTo>
                    <a:pt x="497090" y="2803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1804131" y="13638491"/>
            <a:ext cx="362394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Download</a:t>
            </a:r>
            <a:r>
              <a:rPr sz="1600" b="1" spc="-45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the</a:t>
            </a:r>
            <a:r>
              <a:rPr sz="1600" b="1" spc="-45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dirty="0">
                <a:solidFill>
                  <a:srgbClr val="008A44"/>
                </a:solidFill>
                <a:latin typeface="FidelitySans-ExtraBold"/>
                <a:cs typeface="FidelitySans-ExtraBold"/>
              </a:rPr>
              <a:t>NetBeneﬁts®</a:t>
            </a:r>
            <a:r>
              <a:rPr sz="1600" b="1" spc="-40" dirty="0">
                <a:solidFill>
                  <a:srgbClr val="008A44"/>
                </a:solidFill>
                <a:latin typeface="FidelitySans-ExtraBold"/>
                <a:cs typeface="FidelitySans-ExtraBold"/>
              </a:rPr>
              <a:t> </a:t>
            </a:r>
            <a:r>
              <a:rPr sz="1600" b="1" spc="-25" dirty="0">
                <a:solidFill>
                  <a:srgbClr val="008A44"/>
                </a:solidFill>
                <a:latin typeface="FidelitySans-ExtraBold"/>
                <a:cs typeface="FidelitySans-ExtraBold"/>
              </a:rPr>
              <a:t>app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Securely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access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your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account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on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the</a:t>
            </a:r>
            <a:r>
              <a:rPr sz="1600" spc="-15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40" dirty="0">
                <a:solidFill>
                  <a:srgbClr val="1E1E1D"/>
                </a:solidFill>
                <a:latin typeface="FidelitySans-Light"/>
                <a:cs typeface="FidelitySans-Light"/>
              </a:rPr>
              <a:t>go,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wherever</a:t>
            </a:r>
            <a:r>
              <a:rPr sz="1600" spc="-4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and</a:t>
            </a:r>
            <a:r>
              <a:rPr sz="1600" spc="-4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whenever</a:t>
            </a:r>
            <a:r>
              <a:rPr sz="1600" spc="-4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you</a:t>
            </a:r>
            <a:r>
              <a:rPr sz="1600" spc="-4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want,</a:t>
            </a:r>
            <a:r>
              <a:rPr sz="1600" spc="-40" dirty="0">
                <a:solidFill>
                  <a:srgbClr val="1E1E1D"/>
                </a:solidFill>
                <a:latin typeface="FidelitySans-Light"/>
                <a:cs typeface="FidelitySans-Light"/>
              </a:rPr>
              <a:t> 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with </a:t>
            </a:r>
            <a:r>
              <a:rPr sz="1600" dirty="0">
                <a:solidFill>
                  <a:srgbClr val="1E1E1D"/>
                </a:solidFill>
                <a:latin typeface="FidelitySans-Light"/>
                <a:cs typeface="FidelitySans-Light"/>
              </a:rPr>
              <a:t>our </a:t>
            </a:r>
            <a:r>
              <a:rPr sz="1600" spc="-20" dirty="0">
                <a:solidFill>
                  <a:srgbClr val="1E1E1D"/>
                </a:solidFill>
                <a:latin typeface="FidelitySans-Light"/>
                <a:cs typeface="FidelitySans-Light"/>
              </a:rPr>
              <a:t>app.</a:t>
            </a:r>
            <a:endParaRPr sz="1600">
              <a:latin typeface="FidelitySans-Light"/>
              <a:cs typeface="FidelitySans-Light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080353" y="188632"/>
            <a:ext cx="1226820" cy="342265"/>
          </a:xfrm>
          <a:prstGeom prst="rect">
            <a:avLst/>
          </a:prstGeom>
          <a:solidFill>
            <a:srgbClr val="F0EFEF"/>
          </a:solidFill>
          <a:ln w="12700">
            <a:solidFill>
              <a:srgbClr val="020303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750"/>
              </a:spcBef>
            </a:pPr>
            <a:r>
              <a:rPr sz="900" b="1" dirty="0">
                <a:solidFill>
                  <a:srgbClr val="020303"/>
                </a:solidFill>
                <a:latin typeface="FidelitySans-ExtraBold"/>
                <a:cs typeface="FidelitySans-ExtraBold"/>
              </a:rPr>
              <a:t>CLIENT </a:t>
            </a:r>
            <a:r>
              <a:rPr sz="900" b="1" spc="-20" dirty="0">
                <a:solidFill>
                  <a:srgbClr val="020303"/>
                </a:solidFill>
                <a:latin typeface="FidelitySans-ExtraBold"/>
                <a:cs typeface="FidelitySans-ExtraBold"/>
              </a:rPr>
              <a:t>LOGO</a:t>
            </a:r>
            <a:endParaRPr sz="900">
              <a:latin typeface="FidelitySans-ExtraBold"/>
              <a:cs typeface="FidelitySans-ExtraBold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54967" y="15645217"/>
            <a:ext cx="381698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1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NA</a:t>
            </a:r>
            <a:r>
              <a:rPr sz="1100" b="1" spc="-14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1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TI</a:t>
            </a:r>
            <a:r>
              <a:rPr sz="1100" b="1" spc="-6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Sans-ExtraBold"/>
                <a:cs typeface="FidelitySans-ExtraBold"/>
              </a:rPr>
              <a:t>O</a:t>
            </a:r>
            <a:r>
              <a:rPr sz="1100" b="1" spc="-6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4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NAL</a:t>
            </a:r>
            <a:r>
              <a:rPr sz="1100" b="1" spc="44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1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RE</a:t>
            </a:r>
            <a:r>
              <a:rPr sz="1100" b="1" spc="-4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8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TIREMENT </a:t>
            </a:r>
            <a:endParaRPr sz="1100" dirty="0">
              <a:latin typeface="FidelitySans-ExtraBold"/>
              <a:cs typeface="FidelitySans-ExtraBold"/>
            </a:endParaRPr>
          </a:p>
          <a:p>
            <a:pPr marL="12700">
              <a:lnSpc>
                <a:spcPct val="100000"/>
              </a:lnSpc>
            </a:pPr>
            <a:r>
              <a:rPr sz="1100" b="1" spc="11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SE</a:t>
            </a:r>
            <a:r>
              <a:rPr sz="1100" b="1" spc="-7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7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CURIT</a:t>
            </a:r>
            <a:r>
              <a:rPr sz="1100" b="1" spc="-5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Sans-ExtraBold"/>
                <a:cs typeface="FidelitySans-ExtraBold"/>
              </a:rPr>
              <a:t>Y</a:t>
            </a:r>
            <a:r>
              <a:rPr sz="1100" b="1" spc="44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1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&lt;M</a:t>
            </a:r>
            <a:r>
              <a:rPr sz="1100" b="1" spc="-6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ED117B"/>
                </a:solidFill>
                <a:latin typeface="FidelitySans-ExtraBold"/>
                <a:cs typeface="FidelitySans-ExtraBold"/>
              </a:rPr>
              <a:t>O</a:t>
            </a:r>
            <a:r>
              <a:rPr sz="1100" b="1" spc="-6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8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NTH&gt;&lt;WEEK&gt; </a:t>
            </a:r>
            <a:endParaRPr sz="1100" dirty="0">
              <a:latin typeface="FidelitySans-ExtraBold"/>
              <a:cs typeface="FidelitySans-ExtraBold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1100" b="1" spc="16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&lt;OCT</a:t>
            </a:r>
            <a:r>
              <a:rPr sz="1100" b="1" spc="-8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ED117B"/>
                </a:solidFill>
                <a:latin typeface="FidelitySans-ExtraBold"/>
                <a:cs typeface="FidelitySans-ExtraBold"/>
              </a:rPr>
              <a:t>O</a:t>
            </a:r>
            <a:r>
              <a:rPr sz="1100" b="1" spc="-6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ED117B"/>
                </a:solidFill>
                <a:latin typeface="FidelitySans-ExtraBold"/>
                <a:cs typeface="FidelitySans-ExtraBold"/>
              </a:rPr>
              <a:t>B</a:t>
            </a:r>
            <a:r>
              <a:rPr sz="1100" b="1" spc="-7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1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ER</a:t>
            </a:r>
            <a:r>
              <a:rPr sz="1100" b="1" spc="44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9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2023&gt;&lt;OCT</a:t>
            </a:r>
            <a:r>
              <a:rPr sz="1100" b="1" spc="-7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ED117B"/>
                </a:solidFill>
                <a:latin typeface="FidelitySans-ExtraBold"/>
                <a:cs typeface="FidelitySans-ExtraBold"/>
              </a:rPr>
              <a:t>O</a:t>
            </a:r>
            <a:r>
              <a:rPr sz="1100" b="1" spc="-6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dirty="0">
                <a:solidFill>
                  <a:srgbClr val="ED117B"/>
                </a:solidFill>
                <a:latin typeface="FidelitySans-ExtraBold"/>
                <a:cs typeface="FidelitySans-ExtraBold"/>
              </a:rPr>
              <a:t>B</a:t>
            </a:r>
            <a:r>
              <a:rPr sz="1100" b="1" spc="-7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1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ER</a:t>
            </a:r>
            <a:r>
              <a:rPr sz="1100" b="1" spc="44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8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15–21,</a:t>
            </a:r>
            <a:r>
              <a:rPr sz="1100" b="1" spc="450" dirty="0">
                <a:solidFill>
                  <a:srgbClr val="ED117B"/>
                </a:solidFill>
                <a:latin typeface="FidelitySans-ExtraBold"/>
                <a:cs typeface="FidelitySans-ExtraBold"/>
              </a:rPr>
              <a:t> </a:t>
            </a:r>
            <a:r>
              <a:rPr sz="1100" b="1" spc="165" dirty="0">
                <a:solidFill>
                  <a:srgbClr val="ED117B"/>
                </a:solidFill>
                <a:latin typeface="FidelitySans-ExtraBold"/>
                <a:cs typeface="FidelitySans-ExtraBold"/>
              </a:rPr>
              <a:t>2023&gt; </a:t>
            </a:r>
            <a:endParaRPr sz="1100" dirty="0">
              <a:latin typeface="FidelitySans-ExtraBold"/>
              <a:cs typeface="FidelitySans-ExtraBold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20346" y="16829082"/>
            <a:ext cx="6426200" cy="807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80"/>
              </a:lnSpc>
              <a:spcBef>
                <a:spcPts val="100"/>
              </a:spcBef>
            </a:pPr>
            <a:r>
              <a:rPr sz="1600" spc="-10" dirty="0">
                <a:solidFill>
                  <a:srgbClr val="FFFFFF"/>
                </a:solidFill>
                <a:latin typeface="Fidelity Sans"/>
                <a:cs typeface="Fidelity Sans"/>
              </a:rPr>
              <a:t>Investing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involves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risk,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including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risk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of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idelity Sans"/>
                <a:cs typeface="Fidelity Sans"/>
              </a:rPr>
              <a:t>loss.</a:t>
            </a:r>
            <a:endParaRPr sz="1600">
              <a:latin typeface="Fidelity Sans"/>
              <a:cs typeface="Fidelity Sans"/>
            </a:endParaRPr>
          </a:p>
          <a:p>
            <a:pPr marL="12700">
              <a:lnSpc>
                <a:spcPts val="1400"/>
              </a:lnSpc>
            </a:pP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Fidelity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Brokerage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Services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LLC,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Member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NYSE,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SIPC,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900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Salem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Street,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Smithﬁeld,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RI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 02917</a:t>
            </a:r>
            <a:endParaRPr sz="1200">
              <a:latin typeface="Fidelity Sans"/>
              <a:cs typeface="Fidelity Sans"/>
            </a:endParaRPr>
          </a:p>
          <a:p>
            <a:pPr marL="12700" marR="387477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©</a:t>
            </a:r>
            <a:r>
              <a:rPr sz="12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2023</a:t>
            </a:r>
            <a:r>
              <a:rPr sz="12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FMR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LLC.</a:t>
            </a:r>
            <a:r>
              <a:rPr sz="12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All</a:t>
            </a:r>
            <a:r>
              <a:rPr sz="12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rights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"/>
                <a:cs typeface="Fidelity Sans"/>
              </a:rPr>
              <a:t>reserved. 1099259.2.0</a:t>
            </a:r>
            <a:endParaRPr sz="1200">
              <a:latin typeface="Fidelity Sans"/>
              <a:cs typeface="Fidelity Sans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6373355" y="10532350"/>
            <a:ext cx="744220" cy="744220"/>
            <a:chOff x="6373355" y="10532350"/>
            <a:chExt cx="744220" cy="744220"/>
          </a:xfrm>
        </p:grpSpPr>
        <p:sp>
          <p:nvSpPr>
            <p:cNvPr id="77" name="object 77"/>
            <p:cNvSpPr/>
            <p:nvPr/>
          </p:nvSpPr>
          <p:spPr>
            <a:xfrm>
              <a:off x="6373355" y="10532350"/>
              <a:ext cx="744220" cy="744220"/>
            </a:xfrm>
            <a:custGeom>
              <a:avLst/>
              <a:gdLst/>
              <a:ahLst/>
              <a:cxnLst/>
              <a:rect l="l" t="t" r="r" b="b"/>
              <a:pathLst>
                <a:path w="744220" h="744220">
                  <a:moveTo>
                    <a:pt x="744105" y="0"/>
                  </a:moveTo>
                  <a:lnTo>
                    <a:pt x="0" y="0"/>
                  </a:lnTo>
                  <a:lnTo>
                    <a:pt x="0" y="744105"/>
                  </a:lnTo>
                  <a:lnTo>
                    <a:pt x="744105" y="744105"/>
                  </a:lnTo>
                  <a:lnTo>
                    <a:pt x="7441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417627" y="10576711"/>
              <a:ext cx="384175" cy="657225"/>
            </a:xfrm>
            <a:custGeom>
              <a:avLst/>
              <a:gdLst/>
              <a:ahLst/>
              <a:cxnLst/>
              <a:rect l="l" t="t" r="r" b="b"/>
              <a:pathLst>
                <a:path w="384175" h="657225">
                  <a:moveTo>
                    <a:pt x="16002" y="464197"/>
                  </a:moveTo>
                  <a:lnTo>
                    <a:pt x="0" y="464197"/>
                  </a:lnTo>
                  <a:lnTo>
                    <a:pt x="0" y="528154"/>
                  </a:lnTo>
                  <a:lnTo>
                    <a:pt x="16002" y="528154"/>
                  </a:lnTo>
                  <a:lnTo>
                    <a:pt x="16002" y="464197"/>
                  </a:lnTo>
                  <a:close/>
                </a:path>
                <a:path w="384175" h="657225">
                  <a:moveTo>
                    <a:pt x="16002" y="416229"/>
                  </a:moveTo>
                  <a:lnTo>
                    <a:pt x="12" y="416229"/>
                  </a:lnTo>
                  <a:lnTo>
                    <a:pt x="12" y="432219"/>
                  </a:lnTo>
                  <a:lnTo>
                    <a:pt x="16002" y="432219"/>
                  </a:lnTo>
                  <a:lnTo>
                    <a:pt x="16002" y="416229"/>
                  </a:lnTo>
                  <a:close/>
                </a:path>
                <a:path w="384175" h="657225">
                  <a:moveTo>
                    <a:pt x="31978" y="320306"/>
                  </a:moveTo>
                  <a:lnTo>
                    <a:pt x="15989" y="320306"/>
                  </a:lnTo>
                  <a:lnTo>
                    <a:pt x="15989" y="288328"/>
                  </a:lnTo>
                  <a:lnTo>
                    <a:pt x="0" y="288328"/>
                  </a:lnTo>
                  <a:lnTo>
                    <a:pt x="0" y="352285"/>
                  </a:lnTo>
                  <a:lnTo>
                    <a:pt x="15989" y="352285"/>
                  </a:lnTo>
                  <a:lnTo>
                    <a:pt x="15989" y="336296"/>
                  </a:lnTo>
                  <a:lnTo>
                    <a:pt x="31978" y="336296"/>
                  </a:lnTo>
                  <a:lnTo>
                    <a:pt x="31978" y="320306"/>
                  </a:lnTo>
                  <a:close/>
                </a:path>
                <a:path w="384175" h="657225">
                  <a:moveTo>
                    <a:pt x="79946" y="576135"/>
                  </a:moveTo>
                  <a:lnTo>
                    <a:pt x="47967" y="576135"/>
                  </a:lnTo>
                  <a:lnTo>
                    <a:pt x="31978" y="576135"/>
                  </a:lnTo>
                  <a:lnTo>
                    <a:pt x="31978" y="624103"/>
                  </a:lnTo>
                  <a:lnTo>
                    <a:pt x="79946" y="624103"/>
                  </a:lnTo>
                  <a:lnTo>
                    <a:pt x="79946" y="576135"/>
                  </a:lnTo>
                  <a:close/>
                </a:path>
                <a:path w="384175" h="657225">
                  <a:moveTo>
                    <a:pt x="79946" y="512178"/>
                  </a:moveTo>
                  <a:lnTo>
                    <a:pt x="47967" y="512178"/>
                  </a:lnTo>
                  <a:lnTo>
                    <a:pt x="47967" y="528167"/>
                  </a:lnTo>
                  <a:lnTo>
                    <a:pt x="63957" y="528167"/>
                  </a:lnTo>
                  <a:lnTo>
                    <a:pt x="79946" y="528167"/>
                  </a:lnTo>
                  <a:lnTo>
                    <a:pt x="79946" y="512178"/>
                  </a:lnTo>
                  <a:close/>
                </a:path>
                <a:path w="384175" h="657225">
                  <a:moveTo>
                    <a:pt x="79946" y="32499"/>
                  </a:moveTo>
                  <a:lnTo>
                    <a:pt x="31978" y="32499"/>
                  </a:lnTo>
                  <a:lnTo>
                    <a:pt x="31978" y="80467"/>
                  </a:lnTo>
                  <a:lnTo>
                    <a:pt x="63957" y="80467"/>
                  </a:lnTo>
                  <a:lnTo>
                    <a:pt x="79946" y="80467"/>
                  </a:lnTo>
                  <a:lnTo>
                    <a:pt x="79946" y="32499"/>
                  </a:lnTo>
                  <a:close/>
                </a:path>
                <a:path w="384175" h="657225">
                  <a:moveTo>
                    <a:pt x="95948" y="432219"/>
                  </a:moveTo>
                  <a:lnTo>
                    <a:pt x="79959" y="432219"/>
                  </a:lnTo>
                  <a:lnTo>
                    <a:pt x="79959" y="448208"/>
                  </a:lnTo>
                  <a:lnTo>
                    <a:pt x="95948" y="448208"/>
                  </a:lnTo>
                  <a:lnTo>
                    <a:pt x="95948" y="432219"/>
                  </a:lnTo>
                  <a:close/>
                </a:path>
                <a:path w="384175" h="657225">
                  <a:moveTo>
                    <a:pt x="111925" y="543572"/>
                  </a:moveTo>
                  <a:lnTo>
                    <a:pt x="0" y="543572"/>
                  </a:lnTo>
                  <a:lnTo>
                    <a:pt x="0" y="560082"/>
                  </a:lnTo>
                  <a:lnTo>
                    <a:pt x="0" y="640092"/>
                  </a:lnTo>
                  <a:lnTo>
                    <a:pt x="0" y="656602"/>
                  </a:lnTo>
                  <a:lnTo>
                    <a:pt x="111925" y="656602"/>
                  </a:lnTo>
                  <a:lnTo>
                    <a:pt x="111925" y="640092"/>
                  </a:lnTo>
                  <a:lnTo>
                    <a:pt x="111925" y="560146"/>
                  </a:lnTo>
                  <a:lnTo>
                    <a:pt x="95935" y="560146"/>
                  </a:lnTo>
                  <a:lnTo>
                    <a:pt x="95935" y="640092"/>
                  </a:lnTo>
                  <a:lnTo>
                    <a:pt x="15989" y="640092"/>
                  </a:lnTo>
                  <a:lnTo>
                    <a:pt x="15989" y="560082"/>
                  </a:lnTo>
                  <a:lnTo>
                    <a:pt x="111925" y="560082"/>
                  </a:lnTo>
                  <a:lnTo>
                    <a:pt x="111925" y="543572"/>
                  </a:lnTo>
                  <a:close/>
                </a:path>
                <a:path w="384175" h="657225">
                  <a:moveTo>
                    <a:pt x="111925" y="480199"/>
                  </a:moveTo>
                  <a:lnTo>
                    <a:pt x="79946" y="480199"/>
                  </a:lnTo>
                  <a:lnTo>
                    <a:pt x="47967" y="480199"/>
                  </a:lnTo>
                  <a:lnTo>
                    <a:pt x="47967" y="496176"/>
                  </a:lnTo>
                  <a:lnTo>
                    <a:pt x="31991" y="496176"/>
                  </a:lnTo>
                  <a:lnTo>
                    <a:pt x="31991" y="512165"/>
                  </a:lnTo>
                  <a:lnTo>
                    <a:pt x="47980" y="512165"/>
                  </a:lnTo>
                  <a:lnTo>
                    <a:pt x="47980" y="496189"/>
                  </a:lnTo>
                  <a:lnTo>
                    <a:pt x="111925" y="496189"/>
                  </a:lnTo>
                  <a:lnTo>
                    <a:pt x="111925" y="480199"/>
                  </a:lnTo>
                  <a:close/>
                </a:path>
                <a:path w="384175" h="657225">
                  <a:moveTo>
                    <a:pt x="111925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0" y="96520"/>
                  </a:lnTo>
                  <a:lnTo>
                    <a:pt x="0" y="113030"/>
                  </a:lnTo>
                  <a:lnTo>
                    <a:pt x="111925" y="113030"/>
                  </a:lnTo>
                  <a:lnTo>
                    <a:pt x="111925" y="96520"/>
                  </a:lnTo>
                  <a:lnTo>
                    <a:pt x="15989" y="96520"/>
                  </a:lnTo>
                  <a:lnTo>
                    <a:pt x="15989" y="16510"/>
                  </a:lnTo>
                  <a:lnTo>
                    <a:pt x="95935" y="16510"/>
                  </a:lnTo>
                  <a:lnTo>
                    <a:pt x="95935" y="96456"/>
                  </a:lnTo>
                  <a:lnTo>
                    <a:pt x="111925" y="96456"/>
                  </a:lnTo>
                  <a:lnTo>
                    <a:pt x="111925" y="16510"/>
                  </a:lnTo>
                  <a:lnTo>
                    <a:pt x="111925" y="0"/>
                  </a:lnTo>
                  <a:close/>
                </a:path>
                <a:path w="384175" h="657225">
                  <a:moveTo>
                    <a:pt x="111937" y="512165"/>
                  </a:moveTo>
                  <a:lnTo>
                    <a:pt x="95948" y="512165"/>
                  </a:lnTo>
                  <a:lnTo>
                    <a:pt x="95948" y="528154"/>
                  </a:lnTo>
                  <a:lnTo>
                    <a:pt x="111937" y="528154"/>
                  </a:lnTo>
                  <a:lnTo>
                    <a:pt x="111937" y="512165"/>
                  </a:lnTo>
                  <a:close/>
                </a:path>
                <a:path w="384175" h="657225">
                  <a:moveTo>
                    <a:pt x="111937" y="416229"/>
                  </a:moveTo>
                  <a:lnTo>
                    <a:pt x="95948" y="416229"/>
                  </a:lnTo>
                  <a:lnTo>
                    <a:pt x="95948" y="432219"/>
                  </a:lnTo>
                  <a:lnTo>
                    <a:pt x="111937" y="432219"/>
                  </a:lnTo>
                  <a:lnTo>
                    <a:pt x="111937" y="416229"/>
                  </a:lnTo>
                  <a:close/>
                </a:path>
                <a:path w="384175" h="657225">
                  <a:moveTo>
                    <a:pt x="111937" y="128422"/>
                  </a:moveTo>
                  <a:lnTo>
                    <a:pt x="63969" y="128422"/>
                  </a:lnTo>
                  <a:lnTo>
                    <a:pt x="63969" y="144411"/>
                  </a:lnTo>
                  <a:lnTo>
                    <a:pt x="63969" y="160401"/>
                  </a:lnTo>
                  <a:lnTo>
                    <a:pt x="47980" y="160401"/>
                  </a:lnTo>
                  <a:lnTo>
                    <a:pt x="47980" y="144411"/>
                  </a:lnTo>
                  <a:lnTo>
                    <a:pt x="63969" y="144411"/>
                  </a:lnTo>
                  <a:lnTo>
                    <a:pt x="63969" y="128422"/>
                  </a:lnTo>
                  <a:lnTo>
                    <a:pt x="31991" y="128422"/>
                  </a:lnTo>
                  <a:lnTo>
                    <a:pt x="31991" y="144411"/>
                  </a:lnTo>
                  <a:lnTo>
                    <a:pt x="16002" y="144411"/>
                  </a:lnTo>
                  <a:lnTo>
                    <a:pt x="16002" y="128422"/>
                  </a:lnTo>
                  <a:lnTo>
                    <a:pt x="12" y="128422"/>
                  </a:lnTo>
                  <a:lnTo>
                    <a:pt x="12" y="208368"/>
                  </a:lnTo>
                  <a:lnTo>
                    <a:pt x="31991" y="208368"/>
                  </a:lnTo>
                  <a:lnTo>
                    <a:pt x="31991" y="192379"/>
                  </a:lnTo>
                  <a:lnTo>
                    <a:pt x="47980" y="192379"/>
                  </a:lnTo>
                  <a:lnTo>
                    <a:pt x="47980" y="176390"/>
                  </a:lnTo>
                  <a:lnTo>
                    <a:pt x="63969" y="176390"/>
                  </a:lnTo>
                  <a:lnTo>
                    <a:pt x="63969" y="208368"/>
                  </a:lnTo>
                  <a:lnTo>
                    <a:pt x="79959" y="208368"/>
                  </a:lnTo>
                  <a:lnTo>
                    <a:pt x="79959" y="192379"/>
                  </a:lnTo>
                  <a:lnTo>
                    <a:pt x="95948" y="192379"/>
                  </a:lnTo>
                  <a:lnTo>
                    <a:pt x="95948" y="176390"/>
                  </a:lnTo>
                  <a:lnTo>
                    <a:pt x="111937" y="176390"/>
                  </a:lnTo>
                  <a:lnTo>
                    <a:pt x="111937" y="160401"/>
                  </a:lnTo>
                  <a:lnTo>
                    <a:pt x="79959" y="160401"/>
                  </a:lnTo>
                  <a:lnTo>
                    <a:pt x="79959" y="144411"/>
                  </a:lnTo>
                  <a:lnTo>
                    <a:pt x="111937" y="144411"/>
                  </a:lnTo>
                  <a:lnTo>
                    <a:pt x="111937" y="128422"/>
                  </a:lnTo>
                  <a:close/>
                </a:path>
                <a:path w="384175" h="657225">
                  <a:moveTo>
                    <a:pt x="159905" y="508"/>
                  </a:moveTo>
                  <a:lnTo>
                    <a:pt x="143916" y="508"/>
                  </a:lnTo>
                  <a:lnTo>
                    <a:pt x="143916" y="16497"/>
                  </a:lnTo>
                  <a:lnTo>
                    <a:pt x="159905" y="16497"/>
                  </a:lnTo>
                  <a:lnTo>
                    <a:pt x="159905" y="508"/>
                  </a:lnTo>
                  <a:close/>
                </a:path>
                <a:path w="384175" h="657225">
                  <a:moveTo>
                    <a:pt x="191871" y="112445"/>
                  </a:moveTo>
                  <a:lnTo>
                    <a:pt x="175882" y="112445"/>
                  </a:lnTo>
                  <a:lnTo>
                    <a:pt x="175882" y="64477"/>
                  </a:lnTo>
                  <a:lnTo>
                    <a:pt x="159893" y="64477"/>
                  </a:lnTo>
                  <a:lnTo>
                    <a:pt x="159893" y="48488"/>
                  </a:lnTo>
                  <a:lnTo>
                    <a:pt x="143903" y="48488"/>
                  </a:lnTo>
                  <a:lnTo>
                    <a:pt x="143903" y="32499"/>
                  </a:lnTo>
                  <a:lnTo>
                    <a:pt x="127914" y="32499"/>
                  </a:lnTo>
                  <a:lnTo>
                    <a:pt x="127914" y="128435"/>
                  </a:lnTo>
                  <a:lnTo>
                    <a:pt x="143903" y="128435"/>
                  </a:lnTo>
                  <a:lnTo>
                    <a:pt x="143903" y="96456"/>
                  </a:lnTo>
                  <a:lnTo>
                    <a:pt x="159893" y="96456"/>
                  </a:lnTo>
                  <a:lnTo>
                    <a:pt x="159893" y="160413"/>
                  </a:lnTo>
                  <a:lnTo>
                    <a:pt x="175882" y="160413"/>
                  </a:lnTo>
                  <a:lnTo>
                    <a:pt x="175882" y="176390"/>
                  </a:lnTo>
                  <a:lnTo>
                    <a:pt x="191871" y="176390"/>
                  </a:lnTo>
                  <a:lnTo>
                    <a:pt x="191871" y="160401"/>
                  </a:lnTo>
                  <a:lnTo>
                    <a:pt x="175882" y="160401"/>
                  </a:lnTo>
                  <a:lnTo>
                    <a:pt x="175882" y="144424"/>
                  </a:lnTo>
                  <a:lnTo>
                    <a:pt x="191871" y="144424"/>
                  </a:lnTo>
                  <a:lnTo>
                    <a:pt x="191871" y="112445"/>
                  </a:lnTo>
                  <a:close/>
                </a:path>
                <a:path w="384175" h="657225">
                  <a:moveTo>
                    <a:pt x="223850" y="520"/>
                  </a:moveTo>
                  <a:lnTo>
                    <a:pt x="175882" y="520"/>
                  </a:lnTo>
                  <a:lnTo>
                    <a:pt x="175882" y="16510"/>
                  </a:lnTo>
                  <a:lnTo>
                    <a:pt x="207860" y="16510"/>
                  </a:lnTo>
                  <a:lnTo>
                    <a:pt x="223850" y="16510"/>
                  </a:lnTo>
                  <a:lnTo>
                    <a:pt x="223850" y="520"/>
                  </a:lnTo>
                  <a:close/>
                </a:path>
                <a:path w="384175" h="657225">
                  <a:moveTo>
                    <a:pt x="223862" y="112433"/>
                  </a:moveTo>
                  <a:lnTo>
                    <a:pt x="207873" y="112433"/>
                  </a:lnTo>
                  <a:lnTo>
                    <a:pt x="207873" y="128422"/>
                  </a:lnTo>
                  <a:lnTo>
                    <a:pt x="223862" y="128422"/>
                  </a:lnTo>
                  <a:lnTo>
                    <a:pt x="223862" y="112433"/>
                  </a:lnTo>
                  <a:close/>
                </a:path>
                <a:path w="384175" h="657225">
                  <a:moveTo>
                    <a:pt x="239839" y="272338"/>
                  </a:moveTo>
                  <a:lnTo>
                    <a:pt x="223850" y="272338"/>
                  </a:lnTo>
                  <a:lnTo>
                    <a:pt x="223850" y="256349"/>
                  </a:lnTo>
                  <a:lnTo>
                    <a:pt x="207860" y="256349"/>
                  </a:lnTo>
                  <a:lnTo>
                    <a:pt x="207860" y="272338"/>
                  </a:lnTo>
                  <a:lnTo>
                    <a:pt x="191871" y="272338"/>
                  </a:lnTo>
                  <a:lnTo>
                    <a:pt x="191871" y="288328"/>
                  </a:lnTo>
                  <a:lnTo>
                    <a:pt x="175882" y="288328"/>
                  </a:lnTo>
                  <a:lnTo>
                    <a:pt x="175882" y="304317"/>
                  </a:lnTo>
                  <a:lnTo>
                    <a:pt x="207860" y="304317"/>
                  </a:lnTo>
                  <a:lnTo>
                    <a:pt x="207860" y="288328"/>
                  </a:lnTo>
                  <a:lnTo>
                    <a:pt x="223850" y="288328"/>
                  </a:lnTo>
                  <a:lnTo>
                    <a:pt x="223850" y="304304"/>
                  </a:lnTo>
                  <a:lnTo>
                    <a:pt x="207873" y="304304"/>
                  </a:lnTo>
                  <a:lnTo>
                    <a:pt x="207873" y="320294"/>
                  </a:lnTo>
                  <a:lnTo>
                    <a:pt x="223862" y="320294"/>
                  </a:lnTo>
                  <a:lnTo>
                    <a:pt x="223862" y="304317"/>
                  </a:lnTo>
                  <a:lnTo>
                    <a:pt x="239839" y="304317"/>
                  </a:lnTo>
                  <a:lnTo>
                    <a:pt x="239839" y="272338"/>
                  </a:lnTo>
                  <a:close/>
                </a:path>
                <a:path w="384175" h="657225">
                  <a:moveTo>
                    <a:pt x="255828" y="192392"/>
                  </a:moveTo>
                  <a:lnTo>
                    <a:pt x="239839" y="192392"/>
                  </a:lnTo>
                  <a:lnTo>
                    <a:pt x="239839" y="208381"/>
                  </a:lnTo>
                  <a:lnTo>
                    <a:pt x="207860" y="208381"/>
                  </a:lnTo>
                  <a:lnTo>
                    <a:pt x="207860" y="224370"/>
                  </a:lnTo>
                  <a:lnTo>
                    <a:pt x="191871" y="224370"/>
                  </a:lnTo>
                  <a:lnTo>
                    <a:pt x="191871" y="192392"/>
                  </a:lnTo>
                  <a:lnTo>
                    <a:pt x="175882" y="192392"/>
                  </a:lnTo>
                  <a:lnTo>
                    <a:pt x="175882" y="176403"/>
                  </a:lnTo>
                  <a:lnTo>
                    <a:pt x="143916" y="176403"/>
                  </a:lnTo>
                  <a:lnTo>
                    <a:pt x="143916" y="144411"/>
                  </a:lnTo>
                  <a:lnTo>
                    <a:pt x="127927" y="144411"/>
                  </a:lnTo>
                  <a:lnTo>
                    <a:pt x="127927" y="176403"/>
                  </a:lnTo>
                  <a:lnTo>
                    <a:pt x="143903" y="176403"/>
                  </a:lnTo>
                  <a:lnTo>
                    <a:pt x="143903" y="192392"/>
                  </a:lnTo>
                  <a:lnTo>
                    <a:pt x="127914" y="192392"/>
                  </a:lnTo>
                  <a:lnTo>
                    <a:pt x="127914" y="176403"/>
                  </a:lnTo>
                  <a:lnTo>
                    <a:pt x="111925" y="176403"/>
                  </a:lnTo>
                  <a:lnTo>
                    <a:pt x="111925" y="192392"/>
                  </a:lnTo>
                  <a:lnTo>
                    <a:pt x="95935" y="192392"/>
                  </a:lnTo>
                  <a:lnTo>
                    <a:pt x="95935" y="208368"/>
                  </a:lnTo>
                  <a:lnTo>
                    <a:pt x="79959" y="208368"/>
                  </a:lnTo>
                  <a:lnTo>
                    <a:pt x="79959" y="224358"/>
                  </a:lnTo>
                  <a:lnTo>
                    <a:pt x="95948" y="224358"/>
                  </a:lnTo>
                  <a:lnTo>
                    <a:pt x="95948" y="208381"/>
                  </a:lnTo>
                  <a:lnTo>
                    <a:pt x="111925" y="208381"/>
                  </a:lnTo>
                  <a:lnTo>
                    <a:pt x="111925" y="224370"/>
                  </a:lnTo>
                  <a:lnTo>
                    <a:pt x="95935" y="224370"/>
                  </a:lnTo>
                  <a:lnTo>
                    <a:pt x="95935" y="239839"/>
                  </a:lnTo>
                  <a:lnTo>
                    <a:pt x="79946" y="239839"/>
                  </a:lnTo>
                  <a:lnTo>
                    <a:pt x="79946" y="256349"/>
                  </a:lnTo>
                  <a:lnTo>
                    <a:pt x="63957" y="256349"/>
                  </a:lnTo>
                  <a:lnTo>
                    <a:pt x="63957" y="239839"/>
                  </a:lnTo>
                  <a:lnTo>
                    <a:pt x="63957" y="224599"/>
                  </a:lnTo>
                  <a:lnTo>
                    <a:pt x="47967" y="224599"/>
                  </a:lnTo>
                  <a:lnTo>
                    <a:pt x="47967" y="239839"/>
                  </a:lnTo>
                  <a:lnTo>
                    <a:pt x="0" y="239839"/>
                  </a:lnTo>
                  <a:lnTo>
                    <a:pt x="0" y="256349"/>
                  </a:lnTo>
                  <a:lnTo>
                    <a:pt x="47967" y="256349"/>
                  </a:lnTo>
                  <a:lnTo>
                    <a:pt x="47967" y="272859"/>
                  </a:lnTo>
                  <a:lnTo>
                    <a:pt x="31978" y="272859"/>
                  </a:lnTo>
                  <a:lnTo>
                    <a:pt x="31978" y="288099"/>
                  </a:lnTo>
                  <a:lnTo>
                    <a:pt x="63957" y="288099"/>
                  </a:lnTo>
                  <a:lnTo>
                    <a:pt x="63957" y="272859"/>
                  </a:lnTo>
                  <a:lnTo>
                    <a:pt x="143903" y="272859"/>
                  </a:lnTo>
                  <a:lnTo>
                    <a:pt x="143903" y="304317"/>
                  </a:lnTo>
                  <a:lnTo>
                    <a:pt x="159893" y="304317"/>
                  </a:lnTo>
                  <a:lnTo>
                    <a:pt x="159893" y="288328"/>
                  </a:lnTo>
                  <a:lnTo>
                    <a:pt x="175882" y="288328"/>
                  </a:lnTo>
                  <a:lnTo>
                    <a:pt x="175882" y="272338"/>
                  </a:lnTo>
                  <a:lnTo>
                    <a:pt x="159893" y="272338"/>
                  </a:lnTo>
                  <a:lnTo>
                    <a:pt x="143903" y="272338"/>
                  </a:lnTo>
                  <a:lnTo>
                    <a:pt x="143903" y="256349"/>
                  </a:lnTo>
                  <a:lnTo>
                    <a:pt x="95935" y="256349"/>
                  </a:lnTo>
                  <a:lnTo>
                    <a:pt x="95935" y="240360"/>
                  </a:lnTo>
                  <a:lnTo>
                    <a:pt x="127914" y="240360"/>
                  </a:lnTo>
                  <a:lnTo>
                    <a:pt x="143903" y="240360"/>
                  </a:lnTo>
                  <a:lnTo>
                    <a:pt x="143903" y="208381"/>
                  </a:lnTo>
                  <a:lnTo>
                    <a:pt x="159893" y="208381"/>
                  </a:lnTo>
                  <a:lnTo>
                    <a:pt x="159893" y="224370"/>
                  </a:lnTo>
                  <a:lnTo>
                    <a:pt x="175882" y="224370"/>
                  </a:lnTo>
                  <a:lnTo>
                    <a:pt x="175882" y="272338"/>
                  </a:lnTo>
                  <a:lnTo>
                    <a:pt x="191871" y="272338"/>
                  </a:lnTo>
                  <a:lnTo>
                    <a:pt x="191871" y="256349"/>
                  </a:lnTo>
                  <a:lnTo>
                    <a:pt x="207860" y="256349"/>
                  </a:lnTo>
                  <a:lnTo>
                    <a:pt x="207860" y="240360"/>
                  </a:lnTo>
                  <a:lnTo>
                    <a:pt x="223850" y="240360"/>
                  </a:lnTo>
                  <a:lnTo>
                    <a:pt x="223850" y="256349"/>
                  </a:lnTo>
                  <a:lnTo>
                    <a:pt x="239839" y="256349"/>
                  </a:lnTo>
                  <a:lnTo>
                    <a:pt x="239839" y="272338"/>
                  </a:lnTo>
                  <a:lnTo>
                    <a:pt x="255828" y="272338"/>
                  </a:lnTo>
                  <a:lnTo>
                    <a:pt x="255828" y="240360"/>
                  </a:lnTo>
                  <a:lnTo>
                    <a:pt x="239839" y="240360"/>
                  </a:lnTo>
                  <a:lnTo>
                    <a:pt x="239839" y="224370"/>
                  </a:lnTo>
                  <a:lnTo>
                    <a:pt x="255828" y="224370"/>
                  </a:lnTo>
                  <a:lnTo>
                    <a:pt x="255828" y="192392"/>
                  </a:lnTo>
                  <a:close/>
                </a:path>
                <a:path w="384175" h="657225">
                  <a:moveTo>
                    <a:pt x="271818" y="608114"/>
                  </a:moveTo>
                  <a:lnTo>
                    <a:pt x="223850" y="608114"/>
                  </a:lnTo>
                  <a:lnTo>
                    <a:pt x="223850" y="624103"/>
                  </a:lnTo>
                  <a:lnTo>
                    <a:pt x="239839" y="624103"/>
                  </a:lnTo>
                  <a:lnTo>
                    <a:pt x="271818" y="624103"/>
                  </a:lnTo>
                  <a:lnTo>
                    <a:pt x="271818" y="608114"/>
                  </a:lnTo>
                  <a:close/>
                </a:path>
                <a:path w="384175" h="657225">
                  <a:moveTo>
                    <a:pt x="271818" y="576135"/>
                  </a:moveTo>
                  <a:lnTo>
                    <a:pt x="239839" y="576135"/>
                  </a:lnTo>
                  <a:lnTo>
                    <a:pt x="239839" y="592124"/>
                  </a:lnTo>
                  <a:lnTo>
                    <a:pt x="271818" y="592124"/>
                  </a:lnTo>
                  <a:lnTo>
                    <a:pt x="271818" y="576135"/>
                  </a:lnTo>
                  <a:close/>
                </a:path>
                <a:path w="384175" h="657225">
                  <a:moveTo>
                    <a:pt x="271818" y="432231"/>
                  </a:moveTo>
                  <a:lnTo>
                    <a:pt x="255828" y="432231"/>
                  </a:lnTo>
                  <a:lnTo>
                    <a:pt x="255828" y="400253"/>
                  </a:lnTo>
                  <a:lnTo>
                    <a:pt x="223850" y="400253"/>
                  </a:lnTo>
                  <a:lnTo>
                    <a:pt x="223850" y="416242"/>
                  </a:lnTo>
                  <a:lnTo>
                    <a:pt x="239839" y="416242"/>
                  </a:lnTo>
                  <a:lnTo>
                    <a:pt x="239839" y="448221"/>
                  </a:lnTo>
                  <a:lnTo>
                    <a:pt x="271818" y="448221"/>
                  </a:lnTo>
                  <a:lnTo>
                    <a:pt x="271818" y="432231"/>
                  </a:lnTo>
                  <a:close/>
                </a:path>
                <a:path w="384175" h="657225">
                  <a:moveTo>
                    <a:pt x="271818" y="520"/>
                  </a:moveTo>
                  <a:lnTo>
                    <a:pt x="239839" y="520"/>
                  </a:lnTo>
                  <a:lnTo>
                    <a:pt x="239839" y="16510"/>
                  </a:lnTo>
                  <a:lnTo>
                    <a:pt x="271818" y="16510"/>
                  </a:lnTo>
                  <a:lnTo>
                    <a:pt x="271818" y="520"/>
                  </a:lnTo>
                  <a:close/>
                </a:path>
                <a:path w="384175" h="657225">
                  <a:moveTo>
                    <a:pt x="271830" y="32486"/>
                  </a:moveTo>
                  <a:lnTo>
                    <a:pt x="255841" y="32486"/>
                  </a:lnTo>
                  <a:lnTo>
                    <a:pt x="255841" y="48475"/>
                  </a:lnTo>
                  <a:lnTo>
                    <a:pt x="271830" y="48475"/>
                  </a:lnTo>
                  <a:lnTo>
                    <a:pt x="271830" y="32486"/>
                  </a:lnTo>
                  <a:close/>
                </a:path>
                <a:path w="384175" h="657225">
                  <a:moveTo>
                    <a:pt x="287807" y="384263"/>
                  </a:moveTo>
                  <a:lnTo>
                    <a:pt x="255828" y="384263"/>
                  </a:lnTo>
                  <a:lnTo>
                    <a:pt x="255828" y="400253"/>
                  </a:lnTo>
                  <a:lnTo>
                    <a:pt x="271818" y="400253"/>
                  </a:lnTo>
                  <a:lnTo>
                    <a:pt x="271818" y="432231"/>
                  </a:lnTo>
                  <a:lnTo>
                    <a:pt x="287807" y="432231"/>
                  </a:lnTo>
                  <a:lnTo>
                    <a:pt x="287807" y="384263"/>
                  </a:lnTo>
                  <a:close/>
                </a:path>
                <a:path w="384175" h="657225">
                  <a:moveTo>
                    <a:pt x="287807" y="128435"/>
                  </a:moveTo>
                  <a:lnTo>
                    <a:pt x="271818" y="128435"/>
                  </a:lnTo>
                  <a:lnTo>
                    <a:pt x="271818" y="144424"/>
                  </a:lnTo>
                  <a:lnTo>
                    <a:pt x="207860" y="144424"/>
                  </a:lnTo>
                  <a:lnTo>
                    <a:pt x="207860" y="176403"/>
                  </a:lnTo>
                  <a:lnTo>
                    <a:pt x="223850" y="176403"/>
                  </a:lnTo>
                  <a:lnTo>
                    <a:pt x="223850" y="160413"/>
                  </a:lnTo>
                  <a:lnTo>
                    <a:pt x="239839" y="160413"/>
                  </a:lnTo>
                  <a:lnTo>
                    <a:pt x="239839" y="176390"/>
                  </a:lnTo>
                  <a:lnTo>
                    <a:pt x="223862" y="176390"/>
                  </a:lnTo>
                  <a:lnTo>
                    <a:pt x="223862" y="192379"/>
                  </a:lnTo>
                  <a:lnTo>
                    <a:pt x="239852" y="192379"/>
                  </a:lnTo>
                  <a:lnTo>
                    <a:pt x="239852" y="176403"/>
                  </a:lnTo>
                  <a:lnTo>
                    <a:pt x="255828" y="176403"/>
                  </a:lnTo>
                  <a:lnTo>
                    <a:pt x="255828" y="192392"/>
                  </a:lnTo>
                  <a:lnTo>
                    <a:pt x="271818" y="192392"/>
                  </a:lnTo>
                  <a:lnTo>
                    <a:pt x="271818" y="160413"/>
                  </a:lnTo>
                  <a:lnTo>
                    <a:pt x="287807" y="160413"/>
                  </a:lnTo>
                  <a:lnTo>
                    <a:pt x="287807" y="128435"/>
                  </a:lnTo>
                  <a:close/>
                </a:path>
                <a:path w="384175" h="657225">
                  <a:moveTo>
                    <a:pt x="287820" y="512165"/>
                  </a:moveTo>
                  <a:lnTo>
                    <a:pt x="271830" y="512165"/>
                  </a:lnTo>
                  <a:lnTo>
                    <a:pt x="271830" y="528154"/>
                  </a:lnTo>
                  <a:lnTo>
                    <a:pt x="287820" y="528154"/>
                  </a:lnTo>
                  <a:lnTo>
                    <a:pt x="287820" y="512165"/>
                  </a:lnTo>
                  <a:close/>
                </a:path>
                <a:path w="384175" h="657225">
                  <a:moveTo>
                    <a:pt x="303809" y="496176"/>
                  </a:moveTo>
                  <a:lnTo>
                    <a:pt x="287820" y="496176"/>
                  </a:lnTo>
                  <a:lnTo>
                    <a:pt x="287820" y="512165"/>
                  </a:lnTo>
                  <a:lnTo>
                    <a:pt x="303809" y="512165"/>
                  </a:lnTo>
                  <a:lnTo>
                    <a:pt x="303809" y="496176"/>
                  </a:lnTo>
                  <a:close/>
                </a:path>
                <a:path w="384175" h="657225">
                  <a:moveTo>
                    <a:pt x="303809" y="160401"/>
                  </a:moveTo>
                  <a:lnTo>
                    <a:pt x="287820" y="160401"/>
                  </a:lnTo>
                  <a:lnTo>
                    <a:pt x="287820" y="176390"/>
                  </a:lnTo>
                  <a:lnTo>
                    <a:pt x="303809" y="176390"/>
                  </a:lnTo>
                  <a:lnTo>
                    <a:pt x="303809" y="160401"/>
                  </a:lnTo>
                  <a:close/>
                </a:path>
                <a:path w="384175" h="657225">
                  <a:moveTo>
                    <a:pt x="303809" y="96443"/>
                  </a:moveTo>
                  <a:lnTo>
                    <a:pt x="287820" y="96443"/>
                  </a:lnTo>
                  <a:lnTo>
                    <a:pt x="287820" y="112433"/>
                  </a:lnTo>
                  <a:lnTo>
                    <a:pt x="303809" y="112433"/>
                  </a:lnTo>
                  <a:lnTo>
                    <a:pt x="303809" y="96443"/>
                  </a:lnTo>
                  <a:close/>
                </a:path>
                <a:path w="384175" h="657225">
                  <a:moveTo>
                    <a:pt x="319798" y="144411"/>
                  </a:moveTo>
                  <a:lnTo>
                    <a:pt x="303809" y="144411"/>
                  </a:lnTo>
                  <a:lnTo>
                    <a:pt x="303809" y="160401"/>
                  </a:lnTo>
                  <a:lnTo>
                    <a:pt x="319798" y="160401"/>
                  </a:lnTo>
                  <a:lnTo>
                    <a:pt x="319798" y="144411"/>
                  </a:lnTo>
                  <a:close/>
                </a:path>
                <a:path w="384175" h="657225">
                  <a:moveTo>
                    <a:pt x="335775" y="256349"/>
                  </a:moveTo>
                  <a:lnTo>
                    <a:pt x="319786" y="256349"/>
                  </a:lnTo>
                  <a:lnTo>
                    <a:pt x="319786" y="240360"/>
                  </a:lnTo>
                  <a:lnTo>
                    <a:pt x="303796" y="240360"/>
                  </a:lnTo>
                  <a:lnTo>
                    <a:pt x="303796" y="272338"/>
                  </a:lnTo>
                  <a:lnTo>
                    <a:pt x="287807" y="272338"/>
                  </a:lnTo>
                  <a:lnTo>
                    <a:pt x="287807" y="256349"/>
                  </a:lnTo>
                  <a:lnTo>
                    <a:pt x="271818" y="256349"/>
                  </a:lnTo>
                  <a:lnTo>
                    <a:pt x="271818" y="272338"/>
                  </a:lnTo>
                  <a:lnTo>
                    <a:pt x="255828" y="272338"/>
                  </a:lnTo>
                  <a:lnTo>
                    <a:pt x="255828" y="304317"/>
                  </a:lnTo>
                  <a:lnTo>
                    <a:pt x="239839" y="304317"/>
                  </a:lnTo>
                  <a:lnTo>
                    <a:pt x="239839" y="336296"/>
                  </a:lnTo>
                  <a:lnTo>
                    <a:pt x="191871" y="336296"/>
                  </a:lnTo>
                  <a:lnTo>
                    <a:pt x="191871" y="352285"/>
                  </a:lnTo>
                  <a:lnTo>
                    <a:pt x="175882" y="352285"/>
                  </a:lnTo>
                  <a:lnTo>
                    <a:pt x="175882" y="368261"/>
                  </a:lnTo>
                  <a:lnTo>
                    <a:pt x="159905" y="368261"/>
                  </a:lnTo>
                  <a:lnTo>
                    <a:pt x="159905" y="352272"/>
                  </a:lnTo>
                  <a:lnTo>
                    <a:pt x="143916" y="352272"/>
                  </a:lnTo>
                  <a:lnTo>
                    <a:pt x="143916" y="320294"/>
                  </a:lnTo>
                  <a:lnTo>
                    <a:pt x="111937" y="320294"/>
                  </a:lnTo>
                  <a:lnTo>
                    <a:pt x="111937" y="336283"/>
                  </a:lnTo>
                  <a:lnTo>
                    <a:pt x="111937" y="352272"/>
                  </a:lnTo>
                  <a:lnTo>
                    <a:pt x="95948" y="352272"/>
                  </a:lnTo>
                  <a:lnTo>
                    <a:pt x="95948" y="336283"/>
                  </a:lnTo>
                  <a:lnTo>
                    <a:pt x="111937" y="336283"/>
                  </a:lnTo>
                  <a:lnTo>
                    <a:pt x="111937" y="320294"/>
                  </a:lnTo>
                  <a:lnTo>
                    <a:pt x="95948" y="320294"/>
                  </a:lnTo>
                  <a:lnTo>
                    <a:pt x="95948" y="304317"/>
                  </a:lnTo>
                  <a:lnTo>
                    <a:pt x="127914" y="304317"/>
                  </a:lnTo>
                  <a:lnTo>
                    <a:pt x="127914" y="288328"/>
                  </a:lnTo>
                  <a:lnTo>
                    <a:pt x="95935" y="288328"/>
                  </a:lnTo>
                  <a:lnTo>
                    <a:pt x="95935" y="304304"/>
                  </a:lnTo>
                  <a:lnTo>
                    <a:pt x="47980" y="304304"/>
                  </a:lnTo>
                  <a:lnTo>
                    <a:pt x="47980" y="336283"/>
                  </a:lnTo>
                  <a:lnTo>
                    <a:pt x="79959" y="336283"/>
                  </a:lnTo>
                  <a:lnTo>
                    <a:pt x="79959" y="368261"/>
                  </a:lnTo>
                  <a:lnTo>
                    <a:pt x="63969" y="368261"/>
                  </a:lnTo>
                  <a:lnTo>
                    <a:pt x="63969" y="352272"/>
                  </a:lnTo>
                  <a:lnTo>
                    <a:pt x="16002" y="352272"/>
                  </a:lnTo>
                  <a:lnTo>
                    <a:pt x="16002" y="368261"/>
                  </a:lnTo>
                  <a:lnTo>
                    <a:pt x="31991" y="368261"/>
                  </a:lnTo>
                  <a:lnTo>
                    <a:pt x="31991" y="432219"/>
                  </a:lnTo>
                  <a:lnTo>
                    <a:pt x="16002" y="432219"/>
                  </a:lnTo>
                  <a:lnTo>
                    <a:pt x="16002" y="448208"/>
                  </a:lnTo>
                  <a:lnTo>
                    <a:pt x="31991" y="448208"/>
                  </a:lnTo>
                  <a:lnTo>
                    <a:pt x="31991" y="480187"/>
                  </a:lnTo>
                  <a:lnTo>
                    <a:pt x="47980" y="480187"/>
                  </a:lnTo>
                  <a:lnTo>
                    <a:pt x="47980" y="464197"/>
                  </a:lnTo>
                  <a:lnTo>
                    <a:pt x="79959" y="464197"/>
                  </a:lnTo>
                  <a:lnTo>
                    <a:pt x="79959" y="448208"/>
                  </a:lnTo>
                  <a:lnTo>
                    <a:pt x="47980" y="448208"/>
                  </a:lnTo>
                  <a:lnTo>
                    <a:pt x="47980" y="432219"/>
                  </a:lnTo>
                  <a:lnTo>
                    <a:pt x="79959" y="432219"/>
                  </a:lnTo>
                  <a:lnTo>
                    <a:pt x="79959" y="416229"/>
                  </a:lnTo>
                  <a:lnTo>
                    <a:pt x="95948" y="416229"/>
                  </a:lnTo>
                  <a:lnTo>
                    <a:pt x="95948" y="400253"/>
                  </a:lnTo>
                  <a:lnTo>
                    <a:pt x="127914" y="400253"/>
                  </a:lnTo>
                  <a:lnTo>
                    <a:pt x="127914" y="384263"/>
                  </a:lnTo>
                  <a:lnTo>
                    <a:pt x="95935" y="384263"/>
                  </a:lnTo>
                  <a:lnTo>
                    <a:pt x="95935" y="400240"/>
                  </a:lnTo>
                  <a:lnTo>
                    <a:pt x="63969" y="400240"/>
                  </a:lnTo>
                  <a:lnTo>
                    <a:pt x="63969" y="416229"/>
                  </a:lnTo>
                  <a:lnTo>
                    <a:pt x="47980" y="416229"/>
                  </a:lnTo>
                  <a:lnTo>
                    <a:pt x="47980" y="384251"/>
                  </a:lnTo>
                  <a:lnTo>
                    <a:pt x="95948" y="384251"/>
                  </a:lnTo>
                  <a:lnTo>
                    <a:pt x="95948" y="368261"/>
                  </a:lnTo>
                  <a:lnTo>
                    <a:pt x="127927" y="368261"/>
                  </a:lnTo>
                  <a:lnTo>
                    <a:pt x="127927" y="384251"/>
                  </a:lnTo>
                  <a:lnTo>
                    <a:pt x="143916" y="384251"/>
                  </a:lnTo>
                  <a:lnTo>
                    <a:pt x="143916" y="368261"/>
                  </a:lnTo>
                  <a:lnTo>
                    <a:pt x="159893" y="368261"/>
                  </a:lnTo>
                  <a:lnTo>
                    <a:pt x="159893" y="384251"/>
                  </a:lnTo>
                  <a:lnTo>
                    <a:pt x="143916" y="384251"/>
                  </a:lnTo>
                  <a:lnTo>
                    <a:pt x="143916" y="400240"/>
                  </a:lnTo>
                  <a:lnTo>
                    <a:pt x="127927" y="400240"/>
                  </a:lnTo>
                  <a:lnTo>
                    <a:pt x="127927" y="432219"/>
                  </a:lnTo>
                  <a:lnTo>
                    <a:pt x="143916" y="432219"/>
                  </a:lnTo>
                  <a:lnTo>
                    <a:pt x="143916" y="400253"/>
                  </a:lnTo>
                  <a:lnTo>
                    <a:pt x="159893" y="400253"/>
                  </a:lnTo>
                  <a:lnTo>
                    <a:pt x="159893" y="432231"/>
                  </a:lnTo>
                  <a:lnTo>
                    <a:pt x="175882" y="432231"/>
                  </a:lnTo>
                  <a:lnTo>
                    <a:pt x="175882" y="480199"/>
                  </a:lnTo>
                  <a:lnTo>
                    <a:pt x="191871" y="480199"/>
                  </a:lnTo>
                  <a:lnTo>
                    <a:pt x="191871" y="496176"/>
                  </a:lnTo>
                  <a:lnTo>
                    <a:pt x="207873" y="496176"/>
                  </a:lnTo>
                  <a:lnTo>
                    <a:pt x="207873" y="512165"/>
                  </a:lnTo>
                  <a:lnTo>
                    <a:pt x="191871" y="512165"/>
                  </a:lnTo>
                  <a:lnTo>
                    <a:pt x="191871" y="496189"/>
                  </a:lnTo>
                  <a:lnTo>
                    <a:pt x="175882" y="496189"/>
                  </a:lnTo>
                  <a:lnTo>
                    <a:pt x="175882" y="480199"/>
                  </a:lnTo>
                  <a:lnTo>
                    <a:pt x="159893" y="480199"/>
                  </a:lnTo>
                  <a:lnTo>
                    <a:pt x="159893" y="464210"/>
                  </a:lnTo>
                  <a:lnTo>
                    <a:pt x="143903" y="464210"/>
                  </a:lnTo>
                  <a:lnTo>
                    <a:pt x="143903" y="448221"/>
                  </a:lnTo>
                  <a:lnTo>
                    <a:pt x="95935" y="448221"/>
                  </a:lnTo>
                  <a:lnTo>
                    <a:pt x="95935" y="464210"/>
                  </a:lnTo>
                  <a:lnTo>
                    <a:pt x="111925" y="464210"/>
                  </a:lnTo>
                  <a:lnTo>
                    <a:pt x="111925" y="480199"/>
                  </a:lnTo>
                  <a:lnTo>
                    <a:pt x="127914" y="480199"/>
                  </a:lnTo>
                  <a:lnTo>
                    <a:pt x="127914" y="512178"/>
                  </a:lnTo>
                  <a:lnTo>
                    <a:pt x="143903" y="512178"/>
                  </a:lnTo>
                  <a:lnTo>
                    <a:pt x="143903" y="496189"/>
                  </a:lnTo>
                  <a:lnTo>
                    <a:pt x="159893" y="496189"/>
                  </a:lnTo>
                  <a:lnTo>
                    <a:pt x="159893" y="512165"/>
                  </a:lnTo>
                  <a:lnTo>
                    <a:pt x="143916" y="512165"/>
                  </a:lnTo>
                  <a:lnTo>
                    <a:pt x="143916" y="528154"/>
                  </a:lnTo>
                  <a:lnTo>
                    <a:pt x="127927" y="528154"/>
                  </a:lnTo>
                  <a:lnTo>
                    <a:pt x="127927" y="544144"/>
                  </a:lnTo>
                  <a:lnTo>
                    <a:pt x="143916" y="544144"/>
                  </a:lnTo>
                  <a:lnTo>
                    <a:pt x="143916" y="528167"/>
                  </a:lnTo>
                  <a:lnTo>
                    <a:pt x="159893" y="528167"/>
                  </a:lnTo>
                  <a:lnTo>
                    <a:pt x="159893" y="544144"/>
                  </a:lnTo>
                  <a:lnTo>
                    <a:pt x="143916" y="544144"/>
                  </a:lnTo>
                  <a:lnTo>
                    <a:pt x="143916" y="560133"/>
                  </a:lnTo>
                  <a:lnTo>
                    <a:pt x="159905" y="560133"/>
                  </a:lnTo>
                  <a:lnTo>
                    <a:pt x="159905" y="544144"/>
                  </a:lnTo>
                  <a:lnTo>
                    <a:pt x="175882" y="544144"/>
                  </a:lnTo>
                  <a:lnTo>
                    <a:pt x="175882" y="528154"/>
                  </a:lnTo>
                  <a:lnTo>
                    <a:pt x="159905" y="528154"/>
                  </a:lnTo>
                  <a:lnTo>
                    <a:pt x="159905" y="512178"/>
                  </a:lnTo>
                  <a:lnTo>
                    <a:pt x="191871" y="512178"/>
                  </a:lnTo>
                  <a:lnTo>
                    <a:pt x="191871" y="576122"/>
                  </a:lnTo>
                  <a:lnTo>
                    <a:pt x="159905" y="576122"/>
                  </a:lnTo>
                  <a:lnTo>
                    <a:pt x="159905" y="592112"/>
                  </a:lnTo>
                  <a:lnTo>
                    <a:pt x="159905" y="608101"/>
                  </a:lnTo>
                  <a:lnTo>
                    <a:pt x="143916" y="608101"/>
                  </a:lnTo>
                  <a:lnTo>
                    <a:pt x="143916" y="592112"/>
                  </a:lnTo>
                  <a:lnTo>
                    <a:pt x="159905" y="592112"/>
                  </a:lnTo>
                  <a:lnTo>
                    <a:pt x="159905" y="576122"/>
                  </a:lnTo>
                  <a:lnTo>
                    <a:pt x="143916" y="576122"/>
                  </a:lnTo>
                  <a:lnTo>
                    <a:pt x="143916" y="560133"/>
                  </a:lnTo>
                  <a:lnTo>
                    <a:pt x="127927" y="560133"/>
                  </a:lnTo>
                  <a:lnTo>
                    <a:pt x="127927" y="624090"/>
                  </a:lnTo>
                  <a:lnTo>
                    <a:pt x="175882" y="624090"/>
                  </a:lnTo>
                  <a:lnTo>
                    <a:pt x="175882" y="640092"/>
                  </a:lnTo>
                  <a:lnTo>
                    <a:pt x="127914" y="640092"/>
                  </a:lnTo>
                  <a:lnTo>
                    <a:pt x="127914" y="656602"/>
                  </a:lnTo>
                  <a:lnTo>
                    <a:pt x="223850" y="656602"/>
                  </a:lnTo>
                  <a:lnTo>
                    <a:pt x="223850" y="640092"/>
                  </a:lnTo>
                  <a:lnTo>
                    <a:pt x="191871" y="640092"/>
                  </a:lnTo>
                  <a:lnTo>
                    <a:pt x="191871" y="623582"/>
                  </a:lnTo>
                  <a:lnTo>
                    <a:pt x="175882" y="623582"/>
                  </a:lnTo>
                  <a:lnTo>
                    <a:pt x="175882" y="608101"/>
                  </a:lnTo>
                  <a:lnTo>
                    <a:pt x="223862" y="608101"/>
                  </a:lnTo>
                  <a:lnTo>
                    <a:pt x="223862" y="592112"/>
                  </a:lnTo>
                  <a:lnTo>
                    <a:pt x="207873" y="592112"/>
                  </a:lnTo>
                  <a:lnTo>
                    <a:pt x="207873" y="576122"/>
                  </a:lnTo>
                  <a:lnTo>
                    <a:pt x="223862" y="576122"/>
                  </a:lnTo>
                  <a:lnTo>
                    <a:pt x="223862" y="560133"/>
                  </a:lnTo>
                  <a:lnTo>
                    <a:pt x="207873" y="560133"/>
                  </a:lnTo>
                  <a:lnTo>
                    <a:pt x="207873" y="544144"/>
                  </a:lnTo>
                  <a:lnTo>
                    <a:pt x="223862" y="544144"/>
                  </a:lnTo>
                  <a:lnTo>
                    <a:pt x="223862" y="560133"/>
                  </a:lnTo>
                  <a:lnTo>
                    <a:pt x="271830" y="560133"/>
                  </a:lnTo>
                  <a:lnTo>
                    <a:pt x="271830" y="544144"/>
                  </a:lnTo>
                  <a:lnTo>
                    <a:pt x="239852" y="544144"/>
                  </a:lnTo>
                  <a:lnTo>
                    <a:pt x="239852" y="528154"/>
                  </a:lnTo>
                  <a:lnTo>
                    <a:pt x="223862" y="528154"/>
                  </a:lnTo>
                  <a:lnTo>
                    <a:pt x="223862" y="480199"/>
                  </a:lnTo>
                  <a:lnTo>
                    <a:pt x="239839" y="480199"/>
                  </a:lnTo>
                  <a:lnTo>
                    <a:pt x="239839" y="496189"/>
                  </a:lnTo>
                  <a:lnTo>
                    <a:pt x="287807" y="496189"/>
                  </a:lnTo>
                  <a:lnTo>
                    <a:pt x="287807" y="480199"/>
                  </a:lnTo>
                  <a:lnTo>
                    <a:pt x="303796" y="480199"/>
                  </a:lnTo>
                  <a:lnTo>
                    <a:pt x="303796" y="464210"/>
                  </a:lnTo>
                  <a:lnTo>
                    <a:pt x="287807" y="464210"/>
                  </a:lnTo>
                  <a:lnTo>
                    <a:pt x="287807" y="448221"/>
                  </a:lnTo>
                  <a:lnTo>
                    <a:pt x="271818" y="448221"/>
                  </a:lnTo>
                  <a:lnTo>
                    <a:pt x="271818" y="480199"/>
                  </a:lnTo>
                  <a:lnTo>
                    <a:pt x="255828" y="480199"/>
                  </a:lnTo>
                  <a:lnTo>
                    <a:pt x="255828" y="464210"/>
                  </a:lnTo>
                  <a:lnTo>
                    <a:pt x="223850" y="464210"/>
                  </a:lnTo>
                  <a:lnTo>
                    <a:pt x="223850" y="480187"/>
                  </a:lnTo>
                  <a:lnTo>
                    <a:pt x="191871" y="480187"/>
                  </a:lnTo>
                  <a:lnTo>
                    <a:pt x="191871" y="464210"/>
                  </a:lnTo>
                  <a:lnTo>
                    <a:pt x="207860" y="464210"/>
                  </a:lnTo>
                  <a:lnTo>
                    <a:pt x="207860" y="448221"/>
                  </a:lnTo>
                  <a:lnTo>
                    <a:pt x="223850" y="448221"/>
                  </a:lnTo>
                  <a:lnTo>
                    <a:pt x="223850" y="432231"/>
                  </a:lnTo>
                  <a:lnTo>
                    <a:pt x="207860" y="432231"/>
                  </a:lnTo>
                  <a:lnTo>
                    <a:pt x="207860" y="384263"/>
                  </a:lnTo>
                  <a:lnTo>
                    <a:pt x="191871" y="384263"/>
                  </a:lnTo>
                  <a:lnTo>
                    <a:pt x="191871" y="416242"/>
                  </a:lnTo>
                  <a:lnTo>
                    <a:pt x="175882" y="416242"/>
                  </a:lnTo>
                  <a:lnTo>
                    <a:pt x="175882" y="400253"/>
                  </a:lnTo>
                  <a:lnTo>
                    <a:pt x="159905" y="400253"/>
                  </a:lnTo>
                  <a:lnTo>
                    <a:pt x="159905" y="384251"/>
                  </a:lnTo>
                  <a:lnTo>
                    <a:pt x="175882" y="384251"/>
                  </a:lnTo>
                  <a:lnTo>
                    <a:pt x="175882" y="368274"/>
                  </a:lnTo>
                  <a:lnTo>
                    <a:pt x="207860" y="368274"/>
                  </a:lnTo>
                  <a:lnTo>
                    <a:pt x="207860" y="384263"/>
                  </a:lnTo>
                  <a:lnTo>
                    <a:pt x="239839" y="384263"/>
                  </a:lnTo>
                  <a:lnTo>
                    <a:pt x="239839" y="352285"/>
                  </a:lnTo>
                  <a:lnTo>
                    <a:pt x="271818" y="352285"/>
                  </a:lnTo>
                  <a:lnTo>
                    <a:pt x="271818" y="336296"/>
                  </a:lnTo>
                  <a:lnTo>
                    <a:pt x="255828" y="336296"/>
                  </a:lnTo>
                  <a:lnTo>
                    <a:pt x="255828" y="320306"/>
                  </a:lnTo>
                  <a:lnTo>
                    <a:pt x="303796" y="320306"/>
                  </a:lnTo>
                  <a:lnTo>
                    <a:pt x="303796" y="304317"/>
                  </a:lnTo>
                  <a:lnTo>
                    <a:pt x="287807" y="304317"/>
                  </a:lnTo>
                  <a:lnTo>
                    <a:pt x="287807" y="288328"/>
                  </a:lnTo>
                  <a:lnTo>
                    <a:pt x="319786" y="288328"/>
                  </a:lnTo>
                  <a:lnTo>
                    <a:pt x="319786" y="304317"/>
                  </a:lnTo>
                  <a:lnTo>
                    <a:pt x="335775" y="304317"/>
                  </a:lnTo>
                  <a:lnTo>
                    <a:pt x="335775" y="256349"/>
                  </a:lnTo>
                  <a:close/>
                </a:path>
                <a:path w="384175" h="657225">
                  <a:moveTo>
                    <a:pt x="335775" y="64477"/>
                  </a:moveTo>
                  <a:lnTo>
                    <a:pt x="303796" y="64477"/>
                  </a:lnTo>
                  <a:lnTo>
                    <a:pt x="303796" y="48488"/>
                  </a:lnTo>
                  <a:lnTo>
                    <a:pt x="319786" y="48488"/>
                  </a:lnTo>
                  <a:lnTo>
                    <a:pt x="319786" y="32499"/>
                  </a:lnTo>
                  <a:lnTo>
                    <a:pt x="303796" y="32499"/>
                  </a:lnTo>
                  <a:lnTo>
                    <a:pt x="303796" y="16510"/>
                  </a:lnTo>
                  <a:lnTo>
                    <a:pt x="287807" y="16510"/>
                  </a:lnTo>
                  <a:lnTo>
                    <a:pt x="287807" y="64477"/>
                  </a:lnTo>
                  <a:lnTo>
                    <a:pt x="271818" y="64477"/>
                  </a:lnTo>
                  <a:lnTo>
                    <a:pt x="271818" y="80467"/>
                  </a:lnTo>
                  <a:lnTo>
                    <a:pt x="255828" y="80467"/>
                  </a:lnTo>
                  <a:lnTo>
                    <a:pt x="255828" y="48488"/>
                  </a:lnTo>
                  <a:lnTo>
                    <a:pt x="239839" y="48488"/>
                  </a:lnTo>
                  <a:lnTo>
                    <a:pt x="239839" y="32499"/>
                  </a:lnTo>
                  <a:lnTo>
                    <a:pt x="223850" y="32499"/>
                  </a:lnTo>
                  <a:lnTo>
                    <a:pt x="223850" y="48488"/>
                  </a:lnTo>
                  <a:lnTo>
                    <a:pt x="207860" y="48488"/>
                  </a:lnTo>
                  <a:lnTo>
                    <a:pt x="207860" y="32499"/>
                  </a:lnTo>
                  <a:lnTo>
                    <a:pt x="159893" y="32499"/>
                  </a:lnTo>
                  <a:lnTo>
                    <a:pt x="159893" y="48488"/>
                  </a:lnTo>
                  <a:lnTo>
                    <a:pt x="191871" y="48488"/>
                  </a:lnTo>
                  <a:lnTo>
                    <a:pt x="191871" y="64477"/>
                  </a:lnTo>
                  <a:lnTo>
                    <a:pt x="207860" y="64477"/>
                  </a:lnTo>
                  <a:lnTo>
                    <a:pt x="207860" y="80467"/>
                  </a:lnTo>
                  <a:lnTo>
                    <a:pt x="191871" y="80467"/>
                  </a:lnTo>
                  <a:lnTo>
                    <a:pt x="191871" y="112445"/>
                  </a:lnTo>
                  <a:lnTo>
                    <a:pt x="207860" y="112445"/>
                  </a:lnTo>
                  <a:lnTo>
                    <a:pt x="207860" y="96456"/>
                  </a:lnTo>
                  <a:lnTo>
                    <a:pt x="223850" y="96456"/>
                  </a:lnTo>
                  <a:lnTo>
                    <a:pt x="223850" y="64477"/>
                  </a:lnTo>
                  <a:lnTo>
                    <a:pt x="239839" y="64477"/>
                  </a:lnTo>
                  <a:lnTo>
                    <a:pt x="239839" y="96443"/>
                  </a:lnTo>
                  <a:lnTo>
                    <a:pt x="223862" y="96443"/>
                  </a:lnTo>
                  <a:lnTo>
                    <a:pt x="223862" y="112433"/>
                  </a:lnTo>
                  <a:lnTo>
                    <a:pt x="239852" y="112433"/>
                  </a:lnTo>
                  <a:lnTo>
                    <a:pt x="239852" y="96456"/>
                  </a:lnTo>
                  <a:lnTo>
                    <a:pt x="255828" y="96456"/>
                  </a:lnTo>
                  <a:lnTo>
                    <a:pt x="255828" y="128435"/>
                  </a:lnTo>
                  <a:lnTo>
                    <a:pt x="271818" y="128435"/>
                  </a:lnTo>
                  <a:lnTo>
                    <a:pt x="271818" y="96456"/>
                  </a:lnTo>
                  <a:lnTo>
                    <a:pt x="287807" y="96456"/>
                  </a:lnTo>
                  <a:lnTo>
                    <a:pt x="287807" y="80467"/>
                  </a:lnTo>
                  <a:lnTo>
                    <a:pt x="335775" y="80467"/>
                  </a:lnTo>
                  <a:lnTo>
                    <a:pt x="335775" y="64477"/>
                  </a:lnTo>
                  <a:close/>
                </a:path>
                <a:path w="384175" h="657225">
                  <a:moveTo>
                    <a:pt x="335788" y="508"/>
                  </a:moveTo>
                  <a:lnTo>
                    <a:pt x="319798" y="508"/>
                  </a:lnTo>
                  <a:lnTo>
                    <a:pt x="319798" y="16497"/>
                  </a:lnTo>
                  <a:lnTo>
                    <a:pt x="335788" y="16497"/>
                  </a:lnTo>
                  <a:lnTo>
                    <a:pt x="335788" y="508"/>
                  </a:lnTo>
                  <a:close/>
                </a:path>
                <a:path w="384175" h="657225">
                  <a:moveTo>
                    <a:pt x="367753" y="288328"/>
                  </a:moveTo>
                  <a:lnTo>
                    <a:pt x="351764" y="288328"/>
                  </a:lnTo>
                  <a:lnTo>
                    <a:pt x="351764" y="304317"/>
                  </a:lnTo>
                  <a:lnTo>
                    <a:pt x="335775" y="304317"/>
                  </a:lnTo>
                  <a:lnTo>
                    <a:pt x="335775" y="320306"/>
                  </a:lnTo>
                  <a:lnTo>
                    <a:pt x="319786" y="320306"/>
                  </a:lnTo>
                  <a:lnTo>
                    <a:pt x="319786" y="336296"/>
                  </a:lnTo>
                  <a:lnTo>
                    <a:pt x="287807" y="336296"/>
                  </a:lnTo>
                  <a:lnTo>
                    <a:pt x="287807" y="384263"/>
                  </a:lnTo>
                  <a:lnTo>
                    <a:pt x="303796" y="384263"/>
                  </a:lnTo>
                  <a:lnTo>
                    <a:pt x="303796" y="352285"/>
                  </a:lnTo>
                  <a:lnTo>
                    <a:pt x="335775" y="352285"/>
                  </a:lnTo>
                  <a:lnTo>
                    <a:pt x="335775" y="336296"/>
                  </a:lnTo>
                  <a:lnTo>
                    <a:pt x="351764" y="336296"/>
                  </a:lnTo>
                  <a:lnTo>
                    <a:pt x="351764" y="320306"/>
                  </a:lnTo>
                  <a:lnTo>
                    <a:pt x="367753" y="320306"/>
                  </a:lnTo>
                  <a:lnTo>
                    <a:pt x="367753" y="288328"/>
                  </a:lnTo>
                  <a:close/>
                </a:path>
                <a:path w="384175" h="657225">
                  <a:moveTo>
                    <a:pt x="383743" y="208381"/>
                  </a:moveTo>
                  <a:lnTo>
                    <a:pt x="335775" y="208381"/>
                  </a:lnTo>
                  <a:lnTo>
                    <a:pt x="335775" y="192392"/>
                  </a:lnTo>
                  <a:lnTo>
                    <a:pt x="367753" y="192392"/>
                  </a:lnTo>
                  <a:lnTo>
                    <a:pt x="367753" y="160413"/>
                  </a:lnTo>
                  <a:lnTo>
                    <a:pt x="351764" y="160413"/>
                  </a:lnTo>
                  <a:lnTo>
                    <a:pt x="351764" y="144424"/>
                  </a:lnTo>
                  <a:lnTo>
                    <a:pt x="335775" y="144424"/>
                  </a:lnTo>
                  <a:lnTo>
                    <a:pt x="335775" y="160413"/>
                  </a:lnTo>
                  <a:lnTo>
                    <a:pt x="319786" y="160413"/>
                  </a:lnTo>
                  <a:lnTo>
                    <a:pt x="319786" y="192392"/>
                  </a:lnTo>
                  <a:lnTo>
                    <a:pt x="303796" y="192392"/>
                  </a:lnTo>
                  <a:lnTo>
                    <a:pt x="303796" y="208381"/>
                  </a:lnTo>
                  <a:lnTo>
                    <a:pt x="287807" y="208381"/>
                  </a:lnTo>
                  <a:lnTo>
                    <a:pt x="287807" y="192392"/>
                  </a:lnTo>
                  <a:lnTo>
                    <a:pt x="271818" y="192392"/>
                  </a:lnTo>
                  <a:lnTo>
                    <a:pt x="271818" y="224370"/>
                  </a:lnTo>
                  <a:lnTo>
                    <a:pt x="255828" y="224370"/>
                  </a:lnTo>
                  <a:lnTo>
                    <a:pt x="255828" y="240360"/>
                  </a:lnTo>
                  <a:lnTo>
                    <a:pt x="287807" y="240360"/>
                  </a:lnTo>
                  <a:lnTo>
                    <a:pt x="287807" y="224370"/>
                  </a:lnTo>
                  <a:lnTo>
                    <a:pt x="383743" y="224370"/>
                  </a:lnTo>
                  <a:lnTo>
                    <a:pt x="383743" y="2083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689445" y="10576648"/>
              <a:ext cx="384175" cy="656590"/>
            </a:xfrm>
            <a:custGeom>
              <a:avLst/>
              <a:gdLst/>
              <a:ahLst/>
              <a:cxnLst/>
              <a:rect l="l" t="t" r="r" b="b"/>
              <a:pathLst>
                <a:path w="384175" h="656590">
                  <a:moveTo>
                    <a:pt x="63969" y="571"/>
                  </a:moveTo>
                  <a:lnTo>
                    <a:pt x="47980" y="571"/>
                  </a:lnTo>
                  <a:lnTo>
                    <a:pt x="47980" y="16560"/>
                  </a:lnTo>
                  <a:lnTo>
                    <a:pt x="63969" y="16560"/>
                  </a:lnTo>
                  <a:lnTo>
                    <a:pt x="63969" y="571"/>
                  </a:lnTo>
                  <a:close/>
                </a:path>
                <a:path w="384175" h="656590">
                  <a:moveTo>
                    <a:pt x="95935" y="96520"/>
                  </a:moveTo>
                  <a:lnTo>
                    <a:pt x="79946" y="96520"/>
                  </a:lnTo>
                  <a:lnTo>
                    <a:pt x="79946" y="112509"/>
                  </a:lnTo>
                  <a:lnTo>
                    <a:pt x="63957" y="112509"/>
                  </a:lnTo>
                  <a:lnTo>
                    <a:pt x="63957" y="96520"/>
                  </a:lnTo>
                  <a:lnTo>
                    <a:pt x="47967" y="96520"/>
                  </a:lnTo>
                  <a:lnTo>
                    <a:pt x="47967" y="128498"/>
                  </a:lnTo>
                  <a:lnTo>
                    <a:pt x="95935" y="128498"/>
                  </a:lnTo>
                  <a:lnTo>
                    <a:pt x="95935" y="96520"/>
                  </a:lnTo>
                  <a:close/>
                </a:path>
                <a:path w="384175" h="656590">
                  <a:moveTo>
                    <a:pt x="111925" y="448284"/>
                  </a:moveTo>
                  <a:lnTo>
                    <a:pt x="95935" y="448284"/>
                  </a:lnTo>
                  <a:lnTo>
                    <a:pt x="95935" y="416306"/>
                  </a:lnTo>
                  <a:lnTo>
                    <a:pt x="79946" y="416306"/>
                  </a:lnTo>
                  <a:lnTo>
                    <a:pt x="79946" y="432295"/>
                  </a:lnTo>
                  <a:lnTo>
                    <a:pt x="63957" y="432295"/>
                  </a:lnTo>
                  <a:lnTo>
                    <a:pt x="63957" y="400316"/>
                  </a:lnTo>
                  <a:lnTo>
                    <a:pt x="31978" y="400316"/>
                  </a:lnTo>
                  <a:lnTo>
                    <a:pt x="31978" y="416306"/>
                  </a:lnTo>
                  <a:lnTo>
                    <a:pt x="47967" y="416306"/>
                  </a:lnTo>
                  <a:lnTo>
                    <a:pt x="47967" y="432295"/>
                  </a:lnTo>
                  <a:lnTo>
                    <a:pt x="31978" y="432295"/>
                  </a:lnTo>
                  <a:lnTo>
                    <a:pt x="31978" y="464273"/>
                  </a:lnTo>
                  <a:lnTo>
                    <a:pt x="47967" y="464273"/>
                  </a:lnTo>
                  <a:lnTo>
                    <a:pt x="47967" y="480263"/>
                  </a:lnTo>
                  <a:lnTo>
                    <a:pt x="63957" y="480263"/>
                  </a:lnTo>
                  <a:lnTo>
                    <a:pt x="63957" y="512241"/>
                  </a:lnTo>
                  <a:lnTo>
                    <a:pt x="95935" y="512241"/>
                  </a:lnTo>
                  <a:lnTo>
                    <a:pt x="95935" y="480263"/>
                  </a:lnTo>
                  <a:lnTo>
                    <a:pt x="79946" y="480263"/>
                  </a:lnTo>
                  <a:lnTo>
                    <a:pt x="79946" y="464273"/>
                  </a:lnTo>
                  <a:lnTo>
                    <a:pt x="63957" y="464273"/>
                  </a:lnTo>
                  <a:lnTo>
                    <a:pt x="63957" y="448284"/>
                  </a:lnTo>
                  <a:lnTo>
                    <a:pt x="79946" y="448284"/>
                  </a:lnTo>
                  <a:lnTo>
                    <a:pt x="79946" y="464273"/>
                  </a:lnTo>
                  <a:lnTo>
                    <a:pt x="95935" y="464273"/>
                  </a:lnTo>
                  <a:lnTo>
                    <a:pt x="95935" y="480263"/>
                  </a:lnTo>
                  <a:lnTo>
                    <a:pt x="111925" y="480263"/>
                  </a:lnTo>
                  <a:lnTo>
                    <a:pt x="111925" y="448284"/>
                  </a:lnTo>
                  <a:close/>
                </a:path>
                <a:path w="384175" h="656590">
                  <a:moveTo>
                    <a:pt x="111925" y="368338"/>
                  </a:moveTo>
                  <a:lnTo>
                    <a:pt x="95935" y="368338"/>
                  </a:lnTo>
                  <a:lnTo>
                    <a:pt x="95935" y="384327"/>
                  </a:lnTo>
                  <a:lnTo>
                    <a:pt x="79946" y="384327"/>
                  </a:lnTo>
                  <a:lnTo>
                    <a:pt x="79946" y="400316"/>
                  </a:lnTo>
                  <a:lnTo>
                    <a:pt x="95935" y="400316"/>
                  </a:lnTo>
                  <a:lnTo>
                    <a:pt x="95935" y="416306"/>
                  </a:lnTo>
                  <a:lnTo>
                    <a:pt x="111925" y="416306"/>
                  </a:lnTo>
                  <a:lnTo>
                    <a:pt x="111925" y="368338"/>
                  </a:lnTo>
                  <a:close/>
                </a:path>
                <a:path w="384175" h="656590">
                  <a:moveTo>
                    <a:pt x="111925" y="336359"/>
                  </a:moveTo>
                  <a:lnTo>
                    <a:pt x="79946" y="336359"/>
                  </a:lnTo>
                  <a:lnTo>
                    <a:pt x="79946" y="368325"/>
                  </a:lnTo>
                  <a:lnTo>
                    <a:pt x="63969" y="368325"/>
                  </a:lnTo>
                  <a:lnTo>
                    <a:pt x="63969" y="384314"/>
                  </a:lnTo>
                  <a:lnTo>
                    <a:pt x="79959" y="384314"/>
                  </a:lnTo>
                  <a:lnTo>
                    <a:pt x="79959" y="368338"/>
                  </a:lnTo>
                  <a:lnTo>
                    <a:pt x="95935" y="368338"/>
                  </a:lnTo>
                  <a:lnTo>
                    <a:pt x="95935" y="352348"/>
                  </a:lnTo>
                  <a:lnTo>
                    <a:pt x="111925" y="352348"/>
                  </a:lnTo>
                  <a:lnTo>
                    <a:pt x="111925" y="336359"/>
                  </a:lnTo>
                  <a:close/>
                </a:path>
                <a:path w="384175" h="656590">
                  <a:moveTo>
                    <a:pt x="111937" y="272389"/>
                  </a:moveTo>
                  <a:lnTo>
                    <a:pt x="95948" y="272389"/>
                  </a:lnTo>
                  <a:lnTo>
                    <a:pt x="95948" y="288378"/>
                  </a:lnTo>
                  <a:lnTo>
                    <a:pt x="111937" y="288378"/>
                  </a:lnTo>
                  <a:lnTo>
                    <a:pt x="111937" y="272389"/>
                  </a:lnTo>
                  <a:close/>
                </a:path>
                <a:path w="384175" h="656590">
                  <a:moveTo>
                    <a:pt x="111937" y="571"/>
                  </a:moveTo>
                  <a:lnTo>
                    <a:pt x="95948" y="571"/>
                  </a:lnTo>
                  <a:lnTo>
                    <a:pt x="95948" y="16560"/>
                  </a:lnTo>
                  <a:lnTo>
                    <a:pt x="111937" y="16560"/>
                  </a:lnTo>
                  <a:lnTo>
                    <a:pt x="111937" y="571"/>
                  </a:lnTo>
                  <a:close/>
                </a:path>
                <a:path w="384175" h="656590">
                  <a:moveTo>
                    <a:pt x="127927" y="432282"/>
                  </a:moveTo>
                  <a:lnTo>
                    <a:pt x="111937" y="432282"/>
                  </a:lnTo>
                  <a:lnTo>
                    <a:pt x="111937" y="448271"/>
                  </a:lnTo>
                  <a:lnTo>
                    <a:pt x="127927" y="448271"/>
                  </a:lnTo>
                  <a:lnTo>
                    <a:pt x="127927" y="432282"/>
                  </a:lnTo>
                  <a:close/>
                </a:path>
                <a:path w="384175" h="656590">
                  <a:moveTo>
                    <a:pt x="127927" y="160464"/>
                  </a:moveTo>
                  <a:lnTo>
                    <a:pt x="111937" y="160464"/>
                  </a:lnTo>
                  <a:lnTo>
                    <a:pt x="111937" y="128485"/>
                  </a:lnTo>
                  <a:lnTo>
                    <a:pt x="95948" y="128485"/>
                  </a:lnTo>
                  <a:lnTo>
                    <a:pt x="95948" y="160477"/>
                  </a:lnTo>
                  <a:lnTo>
                    <a:pt x="111937" y="160477"/>
                  </a:lnTo>
                  <a:lnTo>
                    <a:pt x="111937" y="176453"/>
                  </a:lnTo>
                  <a:lnTo>
                    <a:pt x="127927" y="176453"/>
                  </a:lnTo>
                  <a:lnTo>
                    <a:pt x="127927" y="160464"/>
                  </a:lnTo>
                  <a:close/>
                </a:path>
                <a:path w="384175" h="656590">
                  <a:moveTo>
                    <a:pt x="127927" y="96507"/>
                  </a:moveTo>
                  <a:lnTo>
                    <a:pt x="111937" y="96507"/>
                  </a:lnTo>
                  <a:lnTo>
                    <a:pt x="111937" y="112496"/>
                  </a:lnTo>
                  <a:lnTo>
                    <a:pt x="127927" y="112496"/>
                  </a:lnTo>
                  <a:lnTo>
                    <a:pt x="127927" y="96507"/>
                  </a:lnTo>
                  <a:close/>
                </a:path>
                <a:path w="384175" h="656590">
                  <a:moveTo>
                    <a:pt x="143903" y="224434"/>
                  </a:moveTo>
                  <a:lnTo>
                    <a:pt x="111925" y="224434"/>
                  </a:lnTo>
                  <a:lnTo>
                    <a:pt x="111925" y="240423"/>
                  </a:lnTo>
                  <a:lnTo>
                    <a:pt x="63957" y="240423"/>
                  </a:lnTo>
                  <a:lnTo>
                    <a:pt x="63957" y="256413"/>
                  </a:lnTo>
                  <a:lnTo>
                    <a:pt x="79946" y="256413"/>
                  </a:lnTo>
                  <a:lnTo>
                    <a:pt x="79946" y="272402"/>
                  </a:lnTo>
                  <a:lnTo>
                    <a:pt x="95935" y="272402"/>
                  </a:lnTo>
                  <a:lnTo>
                    <a:pt x="95935" y="256413"/>
                  </a:lnTo>
                  <a:lnTo>
                    <a:pt x="127914" y="256413"/>
                  </a:lnTo>
                  <a:lnTo>
                    <a:pt x="127914" y="240423"/>
                  </a:lnTo>
                  <a:lnTo>
                    <a:pt x="143903" y="240423"/>
                  </a:lnTo>
                  <a:lnTo>
                    <a:pt x="143903" y="224434"/>
                  </a:lnTo>
                  <a:close/>
                </a:path>
                <a:path w="384175" h="656590">
                  <a:moveTo>
                    <a:pt x="143916" y="480250"/>
                  </a:moveTo>
                  <a:lnTo>
                    <a:pt x="127914" y="480250"/>
                  </a:lnTo>
                  <a:lnTo>
                    <a:pt x="127914" y="496239"/>
                  </a:lnTo>
                  <a:lnTo>
                    <a:pt x="111937" y="496239"/>
                  </a:lnTo>
                  <a:lnTo>
                    <a:pt x="111937" y="512229"/>
                  </a:lnTo>
                  <a:lnTo>
                    <a:pt x="127927" y="512229"/>
                  </a:lnTo>
                  <a:lnTo>
                    <a:pt x="127927" y="496239"/>
                  </a:lnTo>
                  <a:lnTo>
                    <a:pt x="143916" y="496239"/>
                  </a:lnTo>
                  <a:lnTo>
                    <a:pt x="143916" y="480250"/>
                  </a:lnTo>
                  <a:close/>
                </a:path>
                <a:path w="384175" h="656590">
                  <a:moveTo>
                    <a:pt x="143916" y="192443"/>
                  </a:moveTo>
                  <a:lnTo>
                    <a:pt x="127927" y="192443"/>
                  </a:lnTo>
                  <a:lnTo>
                    <a:pt x="127927" y="208432"/>
                  </a:lnTo>
                  <a:lnTo>
                    <a:pt x="143916" y="208432"/>
                  </a:lnTo>
                  <a:lnTo>
                    <a:pt x="143916" y="192443"/>
                  </a:lnTo>
                  <a:close/>
                </a:path>
                <a:path w="384175" h="656590">
                  <a:moveTo>
                    <a:pt x="143916" y="571"/>
                  </a:moveTo>
                  <a:lnTo>
                    <a:pt x="127914" y="571"/>
                  </a:lnTo>
                  <a:lnTo>
                    <a:pt x="127914" y="16560"/>
                  </a:lnTo>
                  <a:lnTo>
                    <a:pt x="143916" y="16560"/>
                  </a:lnTo>
                  <a:lnTo>
                    <a:pt x="143916" y="571"/>
                  </a:lnTo>
                  <a:close/>
                </a:path>
                <a:path w="384175" h="656590">
                  <a:moveTo>
                    <a:pt x="159893" y="128498"/>
                  </a:moveTo>
                  <a:lnTo>
                    <a:pt x="127914" y="128498"/>
                  </a:lnTo>
                  <a:lnTo>
                    <a:pt x="127914" y="144487"/>
                  </a:lnTo>
                  <a:lnTo>
                    <a:pt x="159893" y="144487"/>
                  </a:lnTo>
                  <a:lnTo>
                    <a:pt x="159893" y="128498"/>
                  </a:lnTo>
                  <a:close/>
                </a:path>
                <a:path w="384175" h="656590">
                  <a:moveTo>
                    <a:pt x="175882" y="320370"/>
                  </a:moveTo>
                  <a:lnTo>
                    <a:pt x="159893" y="320370"/>
                  </a:lnTo>
                  <a:lnTo>
                    <a:pt x="159893" y="304380"/>
                  </a:lnTo>
                  <a:lnTo>
                    <a:pt x="143903" y="304380"/>
                  </a:lnTo>
                  <a:lnTo>
                    <a:pt x="143903" y="320370"/>
                  </a:lnTo>
                  <a:lnTo>
                    <a:pt x="111925" y="320370"/>
                  </a:lnTo>
                  <a:lnTo>
                    <a:pt x="111925" y="336359"/>
                  </a:lnTo>
                  <a:lnTo>
                    <a:pt x="175882" y="336359"/>
                  </a:lnTo>
                  <a:lnTo>
                    <a:pt x="175882" y="320370"/>
                  </a:lnTo>
                  <a:close/>
                </a:path>
                <a:path w="384175" h="656590">
                  <a:moveTo>
                    <a:pt x="175882" y="256413"/>
                  </a:moveTo>
                  <a:lnTo>
                    <a:pt x="159893" y="256413"/>
                  </a:lnTo>
                  <a:lnTo>
                    <a:pt x="159893" y="240423"/>
                  </a:lnTo>
                  <a:lnTo>
                    <a:pt x="143903" y="240423"/>
                  </a:lnTo>
                  <a:lnTo>
                    <a:pt x="143903" y="256413"/>
                  </a:lnTo>
                  <a:lnTo>
                    <a:pt x="127914" y="256413"/>
                  </a:lnTo>
                  <a:lnTo>
                    <a:pt x="127914" y="272402"/>
                  </a:lnTo>
                  <a:lnTo>
                    <a:pt x="143903" y="272402"/>
                  </a:lnTo>
                  <a:lnTo>
                    <a:pt x="143903" y="288378"/>
                  </a:lnTo>
                  <a:lnTo>
                    <a:pt x="127927" y="288378"/>
                  </a:lnTo>
                  <a:lnTo>
                    <a:pt x="127927" y="304368"/>
                  </a:lnTo>
                  <a:lnTo>
                    <a:pt x="143916" y="304368"/>
                  </a:lnTo>
                  <a:lnTo>
                    <a:pt x="143916" y="288391"/>
                  </a:lnTo>
                  <a:lnTo>
                    <a:pt x="159893" y="288391"/>
                  </a:lnTo>
                  <a:lnTo>
                    <a:pt x="159893" y="272402"/>
                  </a:lnTo>
                  <a:lnTo>
                    <a:pt x="175882" y="272402"/>
                  </a:lnTo>
                  <a:lnTo>
                    <a:pt x="175882" y="256413"/>
                  </a:lnTo>
                  <a:close/>
                </a:path>
                <a:path w="384175" h="656590">
                  <a:moveTo>
                    <a:pt x="175882" y="80530"/>
                  </a:moveTo>
                  <a:lnTo>
                    <a:pt x="143903" y="80530"/>
                  </a:lnTo>
                  <a:lnTo>
                    <a:pt x="143903" y="112509"/>
                  </a:lnTo>
                  <a:lnTo>
                    <a:pt x="159893" y="112509"/>
                  </a:lnTo>
                  <a:lnTo>
                    <a:pt x="159893" y="96520"/>
                  </a:lnTo>
                  <a:lnTo>
                    <a:pt x="175882" y="96520"/>
                  </a:lnTo>
                  <a:lnTo>
                    <a:pt x="175882" y="80530"/>
                  </a:lnTo>
                  <a:close/>
                </a:path>
                <a:path w="384175" h="656590">
                  <a:moveTo>
                    <a:pt x="175895" y="288378"/>
                  </a:moveTo>
                  <a:lnTo>
                    <a:pt x="159905" y="288378"/>
                  </a:lnTo>
                  <a:lnTo>
                    <a:pt x="159905" y="304368"/>
                  </a:lnTo>
                  <a:lnTo>
                    <a:pt x="175895" y="304368"/>
                  </a:lnTo>
                  <a:lnTo>
                    <a:pt x="175895" y="288378"/>
                  </a:lnTo>
                  <a:close/>
                </a:path>
                <a:path w="384175" h="656590">
                  <a:moveTo>
                    <a:pt x="175895" y="224421"/>
                  </a:moveTo>
                  <a:lnTo>
                    <a:pt x="159905" y="224421"/>
                  </a:lnTo>
                  <a:lnTo>
                    <a:pt x="159905" y="240411"/>
                  </a:lnTo>
                  <a:lnTo>
                    <a:pt x="175895" y="240411"/>
                  </a:lnTo>
                  <a:lnTo>
                    <a:pt x="175895" y="224421"/>
                  </a:lnTo>
                  <a:close/>
                </a:path>
                <a:path w="384175" h="656590">
                  <a:moveTo>
                    <a:pt x="191871" y="144487"/>
                  </a:moveTo>
                  <a:lnTo>
                    <a:pt x="175882" y="144487"/>
                  </a:lnTo>
                  <a:lnTo>
                    <a:pt x="175882" y="160477"/>
                  </a:lnTo>
                  <a:lnTo>
                    <a:pt x="143903" y="160477"/>
                  </a:lnTo>
                  <a:lnTo>
                    <a:pt x="143903" y="176466"/>
                  </a:lnTo>
                  <a:lnTo>
                    <a:pt x="159893" y="176466"/>
                  </a:lnTo>
                  <a:lnTo>
                    <a:pt x="159893" y="192455"/>
                  </a:lnTo>
                  <a:lnTo>
                    <a:pt x="175882" y="192455"/>
                  </a:lnTo>
                  <a:lnTo>
                    <a:pt x="175882" y="176466"/>
                  </a:lnTo>
                  <a:lnTo>
                    <a:pt x="191871" y="176466"/>
                  </a:lnTo>
                  <a:lnTo>
                    <a:pt x="191871" y="144487"/>
                  </a:lnTo>
                  <a:close/>
                </a:path>
                <a:path w="384175" h="656590">
                  <a:moveTo>
                    <a:pt x="191871" y="96520"/>
                  </a:moveTo>
                  <a:lnTo>
                    <a:pt x="175882" y="96520"/>
                  </a:lnTo>
                  <a:lnTo>
                    <a:pt x="175882" y="112509"/>
                  </a:lnTo>
                  <a:lnTo>
                    <a:pt x="159893" y="112509"/>
                  </a:lnTo>
                  <a:lnTo>
                    <a:pt x="159893" y="128498"/>
                  </a:lnTo>
                  <a:lnTo>
                    <a:pt x="191871" y="128498"/>
                  </a:lnTo>
                  <a:lnTo>
                    <a:pt x="191871" y="96520"/>
                  </a:lnTo>
                  <a:close/>
                </a:path>
                <a:path w="384175" h="656590">
                  <a:moveTo>
                    <a:pt x="191884" y="432282"/>
                  </a:moveTo>
                  <a:lnTo>
                    <a:pt x="175895" y="432282"/>
                  </a:lnTo>
                  <a:lnTo>
                    <a:pt x="175895" y="448271"/>
                  </a:lnTo>
                  <a:lnTo>
                    <a:pt x="191884" y="448271"/>
                  </a:lnTo>
                  <a:lnTo>
                    <a:pt x="191884" y="432282"/>
                  </a:lnTo>
                  <a:close/>
                </a:path>
                <a:path w="384175" h="656590">
                  <a:moveTo>
                    <a:pt x="191884" y="400304"/>
                  </a:moveTo>
                  <a:lnTo>
                    <a:pt x="175895" y="400304"/>
                  </a:lnTo>
                  <a:lnTo>
                    <a:pt x="175895" y="416293"/>
                  </a:lnTo>
                  <a:lnTo>
                    <a:pt x="191884" y="416293"/>
                  </a:lnTo>
                  <a:lnTo>
                    <a:pt x="191884" y="400304"/>
                  </a:lnTo>
                  <a:close/>
                </a:path>
                <a:path w="384175" h="656590">
                  <a:moveTo>
                    <a:pt x="191884" y="304368"/>
                  </a:moveTo>
                  <a:lnTo>
                    <a:pt x="175895" y="304368"/>
                  </a:lnTo>
                  <a:lnTo>
                    <a:pt x="175895" y="320357"/>
                  </a:lnTo>
                  <a:lnTo>
                    <a:pt x="191884" y="320357"/>
                  </a:lnTo>
                  <a:lnTo>
                    <a:pt x="191884" y="304368"/>
                  </a:lnTo>
                  <a:close/>
                </a:path>
                <a:path w="384175" h="656590">
                  <a:moveTo>
                    <a:pt x="191884" y="240411"/>
                  </a:moveTo>
                  <a:lnTo>
                    <a:pt x="175895" y="240411"/>
                  </a:lnTo>
                  <a:lnTo>
                    <a:pt x="175895" y="256400"/>
                  </a:lnTo>
                  <a:lnTo>
                    <a:pt x="191884" y="256400"/>
                  </a:lnTo>
                  <a:lnTo>
                    <a:pt x="191884" y="240411"/>
                  </a:lnTo>
                  <a:close/>
                </a:path>
                <a:path w="384175" h="656590">
                  <a:moveTo>
                    <a:pt x="191884" y="208432"/>
                  </a:moveTo>
                  <a:lnTo>
                    <a:pt x="175895" y="208432"/>
                  </a:lnTo>
                  <a:lnTo>
                    <a:pt x="175895" y="224421"/>
                  </a:lnTo>
                  <a:lnTo>
                    <a:pt x="191884" y="224421"/>
                  </a:lnTo>
                  <a:lnTo>
                    <a:pt x="191884" y="208432"/>
                  </a:lnTo>
                  <a:close/>
                </a:path>
                <a:path w="384175" h="656590">
                  <a:moveTo>
                    <a:pt x="207873" y="640143"/>
                  </a:moveTo>
                  <a:lnTo>
                    <a:pt x="191884" y="640143"/>
                  </a:lnTo>
                  <a:lnTo>
                    <a:pt x="191884" y="656132"/>
                  </a:lnTo>
                  <a:lnTo>
                    <a:pt x="207873" y="656132"/>
                  </a:lnTo>
                  <a:lnTo>
                    <a:pt x="207873" y="640143"/>
                  </a:lnTo>
                  <a:close/>
                </a:path>
                <a:path w="384175" h="656590">
                  <a:moveTo>
                    <a:pt x="207873" y="416293"/>
                  </a:moveTo>
                  <a:lnTo>
                    <a:pt x="191884" y="416293"/>
                  </a:lnTo>
                  <a:lnTo>
                    <a:pt x="191884" y="432282"/>
                  </a:lnTo>
                  <a:lnTo>
                    <a:pt x="207873" y="432282"/>
                  </a:lnTo>
                  <a:lnTo>
                    <a:pt x="207873" y="416293"/>
                  </a:lnTo>
                  <a:close/>
                </a:path>
                <a:path w="384175" h="656590">
                  <a:moveTo>
                    <a:pt x="207873" y="320357"/>
                  </a:moveTo>
                  <a:lnTo>
                    <a:pt x="191884" y="320357"/>
                  </a:lnTo>
                  <a:lnTo>
                    <a:pt x="191884" y="336346"/>
                  </a:lnTo>
                  <a:lnTo>
                    <a:pt x="207873" y="336346"/>
                  </a:lnTo>
                  <a:lnTo>
                    <a:pt x="207873" y="320357"/>
                  </a:lnTo>
                  <a:close/>
                </a:path>
                <a:path w="384175" h="656590">
                  <a:moveTo>
                    <a:pt x="207873" y="256400"/>
                  </a:moveTo>
                  <a:lnTo>
                    <a:pt x="191884" y="256400"/>
                  </a:lnTo>
                  <a:lnTo>
                    <a:pt x="191884" y="272389"/>
                  </a:lnTo>
                  <a:lnTo>
                    <a:pt x="175895" y="272389"/>
                  </a:lnTo>
                  <a:lnTo>
                    <a:pt x="175895" y="288378"/>
                  </a:lnTo>
                  <a:lnTo>
                    <a:pt x="191884" y="288378"/>
                  </a:lnTo>
                  <a:lnTo>
                    <a:pt x="191884" y="272402"/>
                  </a:lnTo>
                  <a:lnTo>
                    <a:pt x="207873" y="272402"/>
                  </a:lnTo>
                  <a:lnTo>
                    <a:pt x="207873" y="256400"/>
                  </a:lnTo>
                  <a:close/>
                </a:path>
                <a:path w="384175" h="656590">
                  <a:moveTo>
                    <a:pt x="207873" y="192443"/>
                  </a:moveTo>
                  <a:lnTo>
                    <a:pt x="191884" y="192443"/>
                  </a:lnTo>
                  <a:lnTo>
                    <a:pt x="191884" y="208432"/>
                  </a:lnTo>
                  <a:lnTo>
                    <a:pt x="207873" y="208432"/>
                  </a:lnTo>
                  <a:lnTo>
                    <a:pt x="207873" y="192443"/>
                  </a:lnTo>
                  <a:close/>
                </a:path>
                <a:path w="384175" h="656590">
                  <a:moveTo>
                    <a:pt x="207873" y="128485"/>
                  </a:moveTo>
                  <a:lnTo>
                    <a:pt x="191884" y="128485"/>
                  </a:lnTo>
                  <a:lnTo>
                    <a:pt x="191884" y="144475"/>
                  </a:lnTo>
                  <a:lnTo>
                    <a:pt x="207873" y="144475"/>
                  </a:lnTo>
                  <a:lnTo>
                    <a:pt x="207873" y="128485"/>
                  </a:lnTo>
                  <a:close/>
                </a:path>
                <a:path w="384175" h="656590">
                  <a:moveTo>
                    <a:pt x="223850" y="464273"/>
                  </a:moveTo>
                  <a:lnTo>
                    <a:pt x="207860" y="464273"/>
                  </a:lnTo>
                  <a:lnTo>
                    <a:pt x="207860" y="480263"/>
                  </a:lnTo>
                  <a:lnTo>
                    <a:pt x="191871" y="480263"/>
                  </a:lnTo>
                  <a:lnTo>
                    <a:pt x="191871" y="464273"/>
                  </a:lnTo>
                  <a:lnTo>
                    <a:pt x="175882" y="464273"/>
                  </a:lnTo>
                  <a:lnTo>
                    <a:pt x="175882" y="480263"/>
                  </a:lnTo>
                  <a:lnTo>
                    <a:pt x="159893" y="480263"/>
                  </a:lnTo>
                  <a:lnTo>
                    <a:pt x="159893" y="496252"/>
                  </a:lnTo>
                  <a:lnTo>
                    <a:pt x="143903" y="496252"/>
                  </a:lnTo>
                  <a:lnTo>
                    <a:pt x="143903" y="512241"/>
                  </a:lnTo>
                  <a:lnTo>
                    <a:pt x="127914" y="512241"/>
                  </a:lnTo>
                  <a:lnTo>
                    <a:pt x="127914" y="544220"/>
                  </a:lnTo>
                  <a:lnTo>
                    <a:pt x="143903" y="544220"/>
                  </a:lnTo>
                  <a:lnTo>
                    <a:pt x="143903" y="528231"/>
                  </a:lnTo>
                  <a:lnTo>
                    <a:pt x="175882" y="528231"/>
                  </a:lnTo>
                  <a:lnTo>
                    <a:pt x="175882" y="512241"/>
                  </a:lnTo>
                  <a:lnTo>
                    <a:pt x="191871" y="512241"/>
                  </a:lnTo>
                  <a:lnTo>
                    <a:pt x="191871" y="496252"/>
                  </a:lnTo>
                  <a:lnTo>
                    <a:pt x="207860" y="496252"/>
                  </a:lnTo>
                  <a:lnTo>
                    <a:pt x="207860" y="512241"/>
                  </a:lnTo>
                  <a:lnTo>
                    <a:pt x="223850" y="512241"/>
                  </a:lnTo>
                  <a:lnTo>
                    <a:pt x="223850" y="464273"/>
                  </a:lnTo>
                  <a:close/>
                </a:path>
                <a:path w="384175" h="656590">
                  <a:moveTo>
                    <a:pt x="223862" y="624154"/>
                  </a:moveTo>
                  <a:lnTo>
                    <a:pt x="207873" y="624154"/>
                  </a:lnTo>
                  <a:lnTo>
                    <a:pt x="207873" y="640143"/>
                  </a:lnTo>
                  <a:lnTo>
                    <a:pt x="223862" y="640143"/>
                  </a:lnTo>
                  <a:lnTo>
                    <a:pt x="223862" y="624154"/>
                  </a:lnTo>
                  <a:close/>
                </a:path>
                <a:path w="384175" h="656590">
                  <a:moveTo>
                    <a:pt x="223862" y="96507"/>
                  </a:moveTo>
                  <a:lnTo>
                    <a:pt x="207873" y="96507"/>
                  </a:lnTo>
                  <a:lnTo>
                    <a:pt x="207873" y="128485"/>
                  </a:lnTo>
                  <a:lnTo>
                    <a:pt x="223862" y="128485"/>
                  </a:lnTo>
                  <a:lnTo>
                    <a:pt x="223862" y="96507"/>
                  </a:lnTo>
                  <a:close/>
                </a:path>
                <a:path w="384175" h="656590">
                  <a:moveTo>
                    <a:pt x="239839" y="592188"/>
                  </a:moveTo>
                  <a:lnTo>
                    <a:pt x="207860" y="592188"/>
                  </a:lnTo>
                  <a:lnTo>
                    <a:pt x="207860" y="576199"/>
                  </a:lnTo>
                  <a:lnTo>
                    <a:pt x="175882" y="576199"/>
                  </a:lnTo>
                  <a:lnTo>
                    <a:pt x="175882" y="608177"/>
                  </a:lnTo>
                  <a:lnTo>
                    <a:pt x="143903" y="608177"/>
                  </a:lnTo>
                  <a:lnTo>
                    <a:pt x="143903" y="624166"/>
                  </a:lnTo>
                  <a:lnTo>
                    <a:pt x="159893" y="624166"/>
                  </a:lnTo>
                  <a:lnTo>
                    <a:pt x="159893" y="640156"/>
                  </a:lnTo>
                  <a:lnTo>
                    <a:pt x="127914" y="640156"/>
                  </a:lnTo>
                  <a:lnTo>
                    <a:pt x="127914" y="608177"/>
                  </a:lnTo>
                  <a:lnTo>
                    <a:pt x="111925" y="608177"/>
                  </a:lnTo>
                  <a:lnTo>
                    <a:pt x="111925" y="640156"/>
                  </a:lnTo>
                  <a:lnTo>
                    <a:pt x="95935" y="640156"/>
                  </a:lnTo>
                  <a:lnTo>
                    <a:pt x="95935" y="624166"/>
                  </a:lnTo>
                  <a:lnTo>
                    <a:pt x="63957" y="624166"/>
                  </a:lnTo>
                  <a:lnTo>
                    <a:pt x="63957" y="608177"/>
                  </a:lnTo>
                  <a:lnTo>
                    <a:pt x="111925" y="608177"/>
                  </a:lnTo>
                  <a:lnTo>
                    <a:pt x="111925" y="592188"/>
                  </a:lnTo>
                  <a:lnTo>
                    <a:pt x="127914" y="592188"/>
                  </a:lnTo>
                  <a:lnTo>
                    <a:pt x="127914" y="608177"/>
                  </a:lnTo>
                  <a:lnTo>
                    <a:pt x="143903" y="608177"/>
                  </a:lnTo>
                  <a:lnTo>
                    <a:pt x="143903" y="592188"/>
                  </a:lnTo>
                  <a:lnTo>
                    <a:pt x="159893" y="592188"/>
                  </a:lnTo>
                  <a:lnTo>
                    <a:pt x="159893" y="576199"/>
                  </a:lnTo>
                  <a:lnTo>
                    <a:pt x="175882" y="576199"/>
                  </a:lnTo>
                  <a:lnTo>
                    <a:pt x="175882" y="560209"/>
                  </a:lnTo>
                  <a:lnTo>
                    <a:pt x="207860" y="560209"/>
                  </a:lnTo>
                  <a:lnTo>
                    <a:pt x="207860" y="512241"/>
                  </a:lnTo>
                  <a:lnTo>
                    <a:pt x="191871" y="512241"/>
                  </a:lnTo>
                  <a:lnTo>
                    <a:pt x="191871" y="544220"/>
                  </a:lnTo>
                  <a:lnTo>
                    <a:pt x="159893" y="544220"/>
                  </a:lnTo>
                  <a:lnTo>
                    <a:pt x="159893" y="560209"/>
                  </a:lnTo>
                  <a:lnTo>
                    <a:pt x="143903" y="560209"/>
                  </a:lnTo>
                  <a:lnTo>
                    <a:pt x="143903" y="576199"/>
                  </a:lnTo>
                  <a:lnTo>
                    <a:pt x="111925" y="576199"/>
                  </a:lnTo>
                  <a:lnTo>
                    <a:pt x="111925" y="560209"/>
                  </a:lnTo>
                  <a:lnTo>
                    <a:pt x="95935" y="560209"/>
                  </a:lnTo>
                  <a:lnTo>
                    <a:pt x="95935" y="592188"/>
                  </a:lnTo>
                  <a:lnTo>
                    <a:pt x="79946" y="592188"/>
                  </a:lnTo>
                  <a:lnTo>
                    <a:pt x="79946" y="544220"/>
                  </a:lnTo>
                  <a:lnTo>
                    <a:pt x="111925" y="544220"/>
                  </a:lnTo>
                  <a:lnTo>
                    <a:pt x="111925" y="528231"/>
                  </a:lnTo>
                  <a:lnTo>
                    <a:pt x="63957" y="528231"/>
                  </a:lnTo>
                  <a:lnTo>
                    <a:pt x="63957" y="512241"/>
                  </a:lnTo>
                  <a:lnTo>
                    <a:pt x="47967" y="512241"/>
                  </a:lnTo>
                  <a:lnTo>
                    <a:pt x="47967" y="528231"/>
                  </a:lnTo>
                  <a:lnTo>
                    <a:pt x="15989" y="528231"/>
                  </a:lnTo>
                  <a:lnTo>
                    <a:pt x="15989" y="560209"/>
                  </a:lnTo>
                  <a:lnTo>
                    <a:pt x="31978" y="560209"/>
                  </a:lnTo>
                  <a:lnTo>
                    <a:pt x="31978" y="544220"/>
                  </a:lnTo>
                  <a:lnTo>
                    <a:pt x="47967" y="544220"/>
                  </a:lnTo>
                  <a:lnTo>
                    <a:pt x="47967" y="576199"/>
                  </a:lnTo>
                  <a:lnTo>
                    <a:pt x="15989" y="576199"/>
                  </a:lnTo>
                  <a:lnTo>
                    <a:pt x="15989" y="592188"/>
                  </a:lnTo>
                  <a:lnTo>
                    <a:pt x="31978" y="592188"/>
                  </a:lnTo>
                  <a:lnTo>
                    <a:pt x="31978" y="608177"/>
                  </a:lnTo>
                  <a:lnTo>
                    <a:pt x="47967" y="608177"/>
                  </a:lnTo>
                  <a:lnTo>
                    <a:pt x="47967" y="624166"/>
                  </a:lnTo>
                  <a:lnTo>
                    <a:pt x="31978" y="624166"/>
                  </a:lnTo>
                  <a:lnTo>
                    <a:pt x="31978" y="640156"/>
                  </a:lnTo>
                  <a:lnTo>
                    <a:pt x="0" y="640156"/>
                  </a:lnTo>
                  <a:lnTo>
                    <a:pt x="0" y="656145"/>
                  </a:lnTo>
                  <a:lnTo>
                    <a:pt x="47967" y="656145"/>
                  </a:lnTo>
                  <a:lnTo>
                    <a:pt x="47967" y="640156"/>
                  </a:lnTo>
                  <a:lnTo>
                    <a:pt x="79946" y="640156"/>
                  </a:lnTo>
                  <a:lnTo>
                    <a:pt x="79946" y="656145"/>
                  </a:lnTo>
                  <a:lnTo>
                    <a:pt x="175882" y="656145"/>
                  </a:lnTo>
                  <a:lnTo>
                    <a:pt x="175882" y="624166"/>
                  </a:lnTo>
                  <a:lnTo>
                    <a:pt x="207860" y="624166"/>
                  </a:lnTo>
                  <a:lnTo>
                    <a:pt x="207860" y="608177"/>
                  </a:lnTo>
                  <a:lnTo>
                    <a:pt x="239839" y="608177"/>
                  </a:lnTo>
                  <a:lnTo>
                    <a:pt x="239839" y="592188"/>
                  </a:lnTo>
                  <a:close/>
                </a:path>
                <a:path w="384175" h="656590">
                  <a:moveTo>
                    <a:pt x="255828" y="64541"/>
                  </a:moveTo>
                  <a:lnTo>
                    <a:pt x="239839" y="64541"/>
                  </a:lnTo>
                  <a:lnTo>
                    <a:pt x="239839" y="48552"/>
                  </a:lnTo>
                  <a:lnTo>
                    <a:pt x="223850" y="48552"/>
                  </a:lnTo>
                  <a:lnTo>
                    <a:pt x="223850" y="64541"/>
                  </a:lnTo>
                  <a:lnTo>
                    <a:pt x="207860" y="64541"/>
                  </a:lnTo>
                  <a:lnTo>
                    <a:pt x="207860" y="48552"/>
                  </a:lnTo>
                  <a:lnTo>
                    <a:pt x="159893" y="48552"/>
                  </a:lnTo>
                  <a:lnTo>
                    <a:pt x="159893" y="32562"/>
                  </a:lnTo>
                  <a:lnTo>
                    <a:pt x="143903" y="32562"/>
                  </a:lnTo>
                  <a:lnTo>
                    <a:pt x="143903" y="48552"/>
                  </a:lnTo>
                  <a:lnTo>
                    <a:pt x="127914" y="48552"/>
                  </a:lnTo>
                  <a:lnTo>
                    <a:pt x="127914" y="32562"/>
                  </a:lnTo>
                  <a:lnTo>
                    <a:pt x="127914" y="16573"/>
                  </a:lnTo>
                  <a:lnTo>
                    <a:pt x="111925" y="16573"/>
                  </a:lnTo>
                  <a:lnTo>
                    <a:pt x="111925" y="32562"/>
                  </a:lnTo>
                  <a:lnTo>
                    <a:pt x="79946" y="32562"/>
                  </a:lnTo>
                  <a:lnTo>
                    <a:pt x="79946" y="16573"/>
                  </a:lnTo>
                  <a:lnTo>
                    <a:pt x="63957" y="16573"/>
                  </a:lnTo>
                  <a:lnTo>
                    <a:pt x="63957" y="64541"/>
                  </a:lnTo>
                  <a:lnTo>
                    <a:pt x="79946" y="64541"/>
                  </a:lnTo>
                  <a:lnTo>
                    <a:pt x="79946" y="80518"/>
                  </a:lnTo>
                  <a:lnTo>
                    <a:pt x="63969" y="80518"/>
                  </a:lnTo>
                  <a:lnTo>
                    <a:pt x="63969" y="96507"/>
                  </a:lnTo>
                  <a:lnTo>
                    <a:pt x="79959" y="96507"/>
                  </a:lnTo>
                  <a:lnTo>
                    <a:pt x="79959" y="80530"/>
                  </a:lnTo>
                  <a:lnTo>
                    <a:pt x="111925" y="80530"/>
                  </a:lnTo>
                  <a:lnTo>
                    <a:pt x="111925" y="64541"/>
                  </a:lnTo>
                  <a:lnTo>
                    <a:pt x="95935" y="64541"/>
                  </a:lnTo>
                  <a:lnTo>
                    <a:pt x="95935" y="48552"/>
                  </a:lnTo>
                  <a:lnTo>
                    <a:pt x="111925" y="48552"/>
                  </a:lnTo>
                  <a:lnTo>
                    <a:pt x="111925" y="64541"/>
                  </a:lnTo>
                  <a:lnTo>
                    <a:pt x="175882" y="64541"/>
                  </a:lnTo>
                  <a:lnTo>
                    <a:pt x="175882" y="80530"/>
                  </a:lnTo>
                  <a:lnTo>
                    <a:pt x="191871" y="80530"/>
                  </a:lnTo>
                  <a:lnTo>
                    <a:pt x="191871" y="96520"/>
                  </a:lnTo>
                  <a:lnTo>
                    <a:pt x="207860" y="96520"/>
                  </a:lnTo>
                  <a:lnTo>
                    <a:pt x="207860" y="80530"/>
                  </a:lnTo>
                  <a:lnTo>
                    <a:pt x="255828" y="80530"/>
                  </a:lnTo>
                  <a:lnTo>
                    <a:pt x="255828" y="64541"/>
                  </a:lnTo>
                  <a:close/>
                </a:path>
                <a:path w="384175" h="656590">
                  <a:moveTo>
                    <a:pt x="255828" y="584"/>
                  </a:moveTo>
                  <a:lnTo>
                    <a:pt x="207860" y="584"/>
                  </a:lnTo>
                  <a:lnTo>
                    <a:pt x="207860" y="16573"/>
                  </a:lnTo>
                  <a:lnTo>
                    <a:pt x="191871" y="16573"/>
                  </a:lnTo>
                  <a:lnTo>
                    <a:pt x="191871" y="584"/>
                  </a:lnTo>
                  <a:lnTo>
                    <a:pt x="175882" y="584"/>
                  </a:lnTo>
                  <a:lnTo>
                    <a:pt x="175882" y="16573"/>
                  </a:lnTo>
                  <a:lnTo>
                    <a:pt x="159893" y="16573"/>
                  </a:lnTo>
                  <a:lnTo>
                    <a:pt x="159893" y="32562"/>
                  </a:lnTo>
                  <a:lnTo>
                    <a:pt x="191871" y="32562"/>
                  </a:lnTo>
                  <a:lnTo>
                    <a:pt x="207860" y="32562"/>
                  </a:lnTo>
                  <a:lnTo>
                    <a:pt x="207860" y="48552"/>
                  </a:lnTo>
                  <a:lnTo>
                    <a:pt x="223850" y="48552"/>
                  </a:lnTo>
                  <a:lnTo>
                    <a:pt x="223850" y="16573"/>
                  </a:lnTo>
                  <a:lnTo>
                    <a:pt x="239839" y="16573"/>
                  </a:lnTo>
                  <a:lnTo>
                    <a:pt x="239839" y="32562"/>
                  </a:lnTo>
                  <a:lnTo>
                    <a:pt x="255828" y="32562"/>
                  </a:lnTo>
                  <a:lnTo>
                    <a:pt x="255828" y="584"/>
                  </a:lnTo>
                  <a:close/>
                </a:path>
                <a:path w="384175" h="656590">
                  <a:moveTo>
                    <a:pt x="255841" y="96507"/>
                  </a:moveTo>
                  <a:lnTo>
                    <a:pt x="239852" y="96507"/>
                  </a:lnTo>
                  <a:lnTo>
                    <a:pt x="239852" y="128485"/>
                  </a:lnTo>
                  <a:lnTo>
                    <a:pt x="255841" y="128485"/>
                  </a:lnTo>
                  <a:lnTo>
                    <a:pt x="255841" y="96507"/>
                  </a:lnTo>
                  <a:close/>
                </a:path>
                <a:path w="384175" h="656590">
                  <a:moveTo>
                    <a:pt x="287820" y="544207"/>
                  </a:moveTo>
                  <a:lnTo>
                    <a:pt x="271830" y="544207"/>
                  </a:lnTo>
                  <a:lnTo>
                    <a:pt x="271830" y="560197"/>
                  </a:lnTo>
                  <a:lnTo>
                    <a:pt x="287820" y="560197"/>
                  </a:lnTo>
                  <a:lnTo>
                    <a:pt x="287820" y="544207"/>
                  </a:lnTo>
                  <a:close/>
                </a:path>
                <a:path w="384175" h="656590">
                  <a:moveTo>
                    <a:pt x="303809" y="432282"/>
                  </a:moveTo>
                  <a:lnTo>
                    <a:pt x="287820" y="432282"/>
                  </a:lnTo>
                  <a:lnTo>
                    <a:pt x="287820" y="448271"/>
                  </a:lnTo>
                  <a:lnTo>
                    <a:pt x="303809" y="448271"/>
                  </a:lnTo>
                  <a:lnTo>
                    <a:pt x="303809" y="432282"/>
                  </a:lnTo>
                  <a:close/>
                </a:path>
                <a:path w="384175" h="656590">
                  <a:moveTo>
                    <a:pt x="335775" y="400316"/>
                  </a:moveTo>
                  <a:lnTo>
                    <a:pt x="303796" y="400316"/>
                  </a:lnTo>
                  <a:lnTo>
                    <a:pt x="255828" y="400316"/>
                  </a:lnTo>
                  <a:lnTo>
                    <a:pt x="255828" y="416306"/>
                  </a:lnTo>
                  <a:lnTo>
                    <a:pt x="271818" y="416306"/>
                  </a:lnTo>
                  <a:lnTo>
                    <a:pt x="271818" y="432295"/>
                  </a:lnTo>
                  <a:lnTo>
                    <a:pt x="287807" y="432295"/>
                  </a:lnTo>
                  <a:lnTo>
                    <a:pt x="287807" y="416306"/>
                  </a:lnTo>
                  <a:lnTo>
                    <a:pt x="335775" y="416306"/>
                  </a:lnTo>
                  <a:lnTo>
                    <a:pt x="335775" y="400316"/>
                  </a:lnTo>
                  <a:close/>
                </a:path>
                <a:path w="384175" h="656590">
                  <a:moveTo>
                    <a:pt x="335788" y="240411"/>
                  </a:moveTo>
                  <a:lnTo>
                    <a:pt x="319798" y="240411"/>
                  </a:lnTo>
                  <a:lnTo>
                    <a:pt x="319798" y="256400"/>
                  </a:lnTo>
                  <a:lnTo>
                    <a:pt x="335788" y="256400"/>
                  </a:lnTo>
                  <a:lnTo>
                    <a:pt x="335788" y="240411"/>
                  </a:lnTo>
                  <a:close/>
                </a:path>
                <a:path w="384175" h="656590">
                  <a:moveTo>
                    <a:pt x="351764" y="32562"/>
                  </a:moveTo>
                  <a:lnTo>
                    <a:pt x="319786" y="32562"/>
                  </a:lnTo>
                  <a:lnTo>
                    <a:pt x="303796" y="32562"/>
                  </a:lnTo>
                  <a:lnTo>
                    <a:pt x="303796" y="80530"/>
                  </a:lnTo>
                  <a:lnTo>
                    <a:pt x="351764" y="80530"/>
                  </a:lnTo>
                  <a:lnTo>
                    <a:pt x="351764" y="32562"/>
                  </a:lnTo>
                  <a:close/>
                </a:path>
                <a:path w="384175" h="656590">
                  <a:moveTo>
                    <a:pt x="351777" y="640143"/>
                  </a:moveTo>
                  <a:lnTo>
                    <a:pt x="335788" y="640143"/>
                  </a:lnTo>
                  <a:lnTo>
                    <a:pt x="335788" y="656132"/>
                  </a:lnTo>
                  <a:lnTo>
                    <a:pt x="351777" y="656132"/>
                  </a:lnTo>
                  <a:lnTo>
                    <a:pt x="351777" y="640143"/>
                  </a:lnTo>
                  <a:close/>
                </a:path>
                <a:path w="384175" h="656590">
                  <a:moveTo>
                    <a:pt x="351777" y="384314"/>
                  </a:moveTo>
                  <a:lnTo>
                    <a:pt x="335788" y="384314"/>
                  </a:lnTo>
                  <a:lnTo>
                    <a:pt x="335788" y="400316"/>
                  </a:lnTo>
                  <a:lnTo>
                    <a:pt x="351777" y="400316"/>
                  </a:lnTo>
                  <a:lnTo>
                    <a:pt x="351777" y="384314"/>
                  </a:lnTo>
                  <a:close/>
                </a:path>
                <a:path w="384175" h="656590">
                  <a:moveTo>
                    <a:pt x="351777" y="288378"/>
                  </a:moveTo>
                  <a:lnTo>
                    <a:pt x="335788" y="288378"/>
                  </a:lnTo>
                  <a:lnTo>
                    <a:pt x="335788" y="304368"/>
                  </a:lnTo>
                  <a:lnTo>
                    <a:pt x="351777" y="304368"/>
                  </a:lnTo>
                  <a:lnTo>
                    <a:pt x="351777" y="288378"/>
                  </a:lnTo>
                  <a:close/>
                </a:path>
                <a:path w="384175" h="656590">
                  <a:moveTo>
                    <a:pt x="351777" y="256400"/>
                  </a:moveTo>
                  <a:lnTo>
                    <a:pt x="335788" y="256400"/>
                  </a:lnTo>
                  <a:lnTo>
                    <a:pt x="335788" y="272389"/>
                  </a:lnTo>
                  <a:lnTo>
                    <a:pt x="351777" y="272389"/>
                  </a:lnTo>
                  <a:lnTo>
                    <a:pt x="351777" y="256400"/>
                  </a:lnTo>
                  <a:close/>
                </a:path>
                <a:path w="384175" h="656590">
                  <a:moveTo>
                    <a:pt x="367766" y="624154"/>
                  </a:moveTo>
                  <a:lnTo>
                    <a:pt x="351777" y="624154"/>
                  </a:lnTo>
                  <a:lnTo>
                    <a:pt x="351777" y="640143"/>
                  </a:lnTo>
                  <a:lnTo>
                    <a:pt x="367766" y="640143"/>
                  </a:lnTo>
                  <a:lnTo>
                    <a:pt x="367766" y="624154"/>
                  </a:lnTo>
                  <a:close/>
                </a:path>
                <a:path w="384175" h="656590">
                  <a:moveTo>
                    <a:pt x="367766" y="368325"/>
                  </a:moveTo>
                  <a:lnTo>
                    <a:pt x="351777" y="368325"/>
                  </a:lnTo>
                  <a:lnTo>
                    <a:pt x="351777" y="384314"/>
                  </a:lnTo>
                  <a:lnTo>
                    <a:pt x="367766" y="384314"/>
                  </a:lnTo>
                  <a:lnTo>
                    <a:pt x="367766" y="368325"/>
                  </a:lnTo>
                  <a:close/>
                </a:path>
                <a:path w="384175" h="656590">
                  <a:moveTo>
                    <a:pt x="383743" y="592188"/>
                  </a:moveTo>
                  <a:lnTo>
                    <a:pt x="351764" y="592188"/>
                  </a:lnTo>
                  <a:lnTo>
                    <a:pt x="351764" y="576199"/>
                  </a:lnTo>
                  <a:lnTo>
                    <a:pt x="335775" y="576199"/>
                  </a:lnTo>
                  <a:lnTo>
                    <a:pt x="335775" y="592188"/>
                  </a:lnTo>
                  <a:lnTo>
                    <a:pt x="319786" y="592188"/>
                  </a:lnTo>
                  <a:lnTo>
                    <a:pt x="319786" y="608177"/>
                  </a:lnTo>
                  <a:lnTo>
                    <a:pt x="303796" y="608177"/>
                  </a:lnTo>
                  <a:lnTo>
                    <a:pt x="303796" y="624166"/>
                  </a:lnTo>
                  <a:lnTo>
                    <a:pt x="303796" y="640156"/>
                  </a:lnTo>
                  <a:lnTo>
                    <a:pt x="271818" y="640156"/>
                  </a:lnTo>
                  <a:lnTo>
                    <a:pt x="271818" y="624166"/>
                  </a:lnTo>
                  <a:lnTo>
                    <a:pt x="303796" y="624166"/>
                  </a:lnTo>
                  <a:lnTo>
                    <a:pt x="303796" y="608177"/>
                  </a:lnTo>
                  <a:lnTo>
                    <a:pt x="303796" y="592188"/>
                  </a:lnTo>
                  <a:lnTo>
                    <a:pt x="319786" y="592188"/>
                  </a:lnTo>
                  <a:lnTo>
                    <a:pt x="319786" y="576199"/>
                  </a:lnTo>
                  <a:lnTo>
                    <a:pt x="335775" y="576199"/>
                  </a:lnTo>
                  <a:lnTo>
                    <a:pt x="335775" y="528231"/>
                  </a:lnTo>
                  <a:lnTo>
                    <a:pt x="319786" y="528231"/>
                  </a:lnTo>
                  <a:lnTo>
                    <a:pt x="319786" y="512241"/>
                  </a:lnTo>
                  <a:lnTo>
                    <a:pt x="335775" y="512241"/>
                  </a:lnTo>
                  <a:lnTo>
                    <a:pt x="335775" y="480263"/>
                  </a:lnTo>
                  <a:lnTo>
                    <a:pt x="319786" y="480263"/>
                  </a:lnTo>
                  <a:lnTo>
                    <a:pt x="319786" y="496252"/>
                  </a:lnTo>
                  <a:lnTo>
                    <a:pt x="303796" y="496252"/>
                  </a:lnTo>
                  <a:lnTo>
                    <a:pt x="303796" y="512241"/>
                  </a:lnTo>
                  <a:lnTo>
                    <a:pt x="303796" y="528231"/>
                  </a:lnTo>
                  <a:lnTo>
                    <a:pt x="303796" y="576199"/>
                  </a:lnTo>
                  <a:lnTo>
                    <a:pt x="287807" y="576199"/>
                  </a:lnTo>
                  <a:lnTo>
                    <a:pt x="287807" y="592188"/>
                  </a:lnTo>
                  <a:lnTo>
                    <a:pt x="287807" y="608177"/>
                  </a:lnTo>
                  <a:lnTo>
                    <a:pt x="271818" y="608177"/>
                  </a:lnTo>
                  <a:lnTo>
                    <a:pt x="271818" y="592188"/>
                  </a:lnTo>
                  <a:lnTo>
                    <a:pt x="287807" y="592188"/>
                  </a:lnTo>
                  <a:lnTo>
                    <a:pt x="287807" y="576199"/>
                  </a:lnTo>
                  <a:lnTo>
                    <a:pt x="255828" y="576199"/>
                  </a:lnTo>
                  <a:lnTo>
                    <a:pt x="255828" y="528231"/>
                  </a:lnTo>
                  <a:lnTo>
                    <a:pt x="303796" y="528231"/>
                  </a:lnTo>
                  <a:lnTo>
                    <a:pt x="303796" y="512241"/>
                  </a:lnTo>
                  <a:lnTo>
                    <a:pt x="287807" y="512241"/>
                  </a:lnTo>
                  <a:lnTo>
                    <a:pt x="287807" y="496252"/>
                  </a:lnTo>
                  <a:lnTo>
                    <a:pt x="303796" y="496252"/>
                  </a:lnTo>
                  <a:lnTo>
                    <a:pt x="303796" y="480263"/>
                  </a:lnTo>
                  <a:lnTo>
                    <a:pt x="287807" y="480263"/>
                  </a:lnTo>
                  <a:lnTo>
                    <a:pt x="287807" y="464273"/>
                  </a:lnTo>
                  <a:lnTo>
                    <a:pt x="255828" y="464273"/>
                  </a:lnTo>
                  <a:lnTo>
                    <a:pt x="255828" y="448284"/>
                  </a:lnTo>
                  <a:lnTo>
                    <a:pt x="271818" y="448284"/>
                  </a:lnTo>
                  <a:lnTo>
                    <a:pt x="271818" y="432295"/>
                  </a:lnTo>
                  <a:lnTo>
                    <a:pt x="255828" y="432295"/>
                  </a:lnTo>
                  <a:lnTo>
                    <a:pt x="255828" y="416306"/>
                  </a:lnTo>
                  <a:lnTo>
                    <a:pt x="239839" y="416306"/>
                  </a:lnTo>
                  <a:lnTo>
                    <a:pt x="239839" y="432295"/>
                  </a:lnTo>
                  <a:lnTo>
                    <a:pt x="207860" y="432295"/>
                  </a:lnTo>
                  <a:lnTo>
                    <a:pt x="207860" y="448271"/>
                  </a:lnTo>
                  <a:lnTo>
                    <a:pt x="191884" y="448271"/>
                  </a:lnTo>
                  <a:lnTo>
                    <a:pt x="191884" y="464261"/>
                  </a:lnTo>
                  <a:lnTo>
                    <a:pt x="207873" y="464261"/>
                  </a:lnTo>
                  <a:lnTo>
                    <a:pt x="207873" y="448284"/>
                  </a:lnTo>
                  <a:lnTo>
                    <a:pt x="223850" y="448284"/>
                  </a:lnTo>
                  <a:lnTo>
                    <a:pt x="223850" y="464273"/>
                  </a:lnTo>
                  <a:lnTo>
                    <a:pt x="239839" y="464273"/>
                  </a:lnTo>
                  <a:lnTo>
                    <a:pt x="239839" y="544220"/>
                  </a:lnTo>
                  <a:lnTo>
                    <a:pt x="223850" y="544220"/>
                  </a:lnTo>
                  <a:lnTo>
                    <a:pt x="223850" y="560209"/>
                  </a:lnTo>
                  <a:lnTo>
                    <a:pt x="207860" y="560209"/>
                  </a:lnTo>
                  <a:lnTo>
                    <a:pt x="207860" y="576199"/>
                  </a:lnTo>
                  <a:lnTo>
                    <a:pt x="239839" y="576199"/>
                  </a:lnTo>
                  <a:lnTo>
                    <a:pt x="239839" y="592188"/>
                  </a:lnTo>
                  <a:lnTo>
                    <a:pt x="255828" y="592188"/>
                  </a:lnTo>
                  <a:lnTo>
                    <a:pt x="255828" y="608177"/>
                  </a:lnTo>
                  <a:lnTo>
                    <a:pt x="239839" y="608177"/>
                  </a:lnTo>
                  <a:lnTo>
                    <a:pt x="239839" y="640156"/>
                  </a:lnTo>
                  <a:lnTo>
                    <a:pt x="255828" y="640156"/>
                  </a:lnTo>
                  <a:lnTo>
                    <a:pt x="255828" y="656145"/>
                  </a:lnTo>
                  <a:lnTo>
                    <a:pt x="319786" y="656145"/>
                  </a:lnTo>
                  <a:lnTo>
                    <a:pt x="319786" y="640156"/>
                  </a:lnTo>
                  <a:lnTo>
                    <a:pt x="335775" y="640156"/>
                  </a:lnTo>
                  <a:lnTo>
                    <a:pt x="335775" y="624166"/>
                  </a:lnTo>
                  <a:lnTo>
                    <a:pt x="351764" y="624166"/>
                  </a:lnTo>
                  <a:lnTo>
                    <a:pt x="351764" y="608177"/>
                  </a:lnTo>
                  <a:lnTo>
                    <a:pt x="383743" y="608177"/>
                  </a:lnTo>
                  <a:lnTo>
                    <a:pt x="383743" y="592188"/>
                  </a:lnTo>
                  <a:close/>
                </a:path>
                <a:path w="384175" h="656590">
                  <a:moveTo>
                    <a:pt x="383743" y="496252"/>
                  </a:moveTo>
                  <a:lnTo>
                    <a:pt x="367753" y="496252"/>
                  </a:lnTo>
                  <a:lnTo>
                    <a:pt x="367753" y="480263"/>
                  </a:lnTo>
                  <a:lnTo>
                    <a:pt x="351764" y="480263"/>
                  </a:lnTo>
                  <a:lnTo>
                    <a:pt x="351764" y="512229"/>
                  </a:lnTo>
                  <a:lnTo>
                    <a:pt x="335788" y="512229"/>
                  </a:lnTo>
                  <a:lnTo>
                    <a:pt x="335788" y="528218"/>
                  </a:lnTo>
                  <a:lnTo>
                    <a:pt x="351777" y="528218"/>
                  </a:lnTo>
                  <a:lnTo>
                    <a:pt x="351777" y="512241"/>
                  </a:lnTo>
                  <a:lnTo>
                    <a:pt x="367753" y="512241"/>
                  </a:lnTo>
                  <a:lnTo>
                    <a:pt x="367753" y="528231"/>
                  </a:lnTo>
                  <a:lnTo>
                    <a:pt x="351764" y="528231"/>
                  </a:lnTo>
                  <a:lnTo>
                    <a:pt x="351764" y="544220"/>
                  </a:lnTo>
                  <a:lnTo>
                    <a:pt x="383743" y="544220"/>
                  </a:lnTo>
                  <a:lnTo>
                    <a:pt x="383743" y="496252"/>
                  </a:lnTo>
                  <a:close/>
                </a:path>
                <a:path w="384175" h="656590">
                  <a:moveTo>
                    <a:pt x="383743" y="432295"/>
                  </a:moveTo>
                  <a:lnTo>
                    <a:pt x="351764" y="432295"/>
                  </a:lnTo>
                  <a:lnTo>
                    <a:pt x="351764" y="448284"/>
                  </a:lnTo>
                  <a:lnTo>
                    <a:pt x="335775" y="448284"/>
                  </a:lnTo>
                  <a:lnTo>
                    <a:pt x="335775" y="432295"/>
                  </a:lnTo>
                  <a:lnTo>
                    <a:pt x="319786" y="432295"/>
                  </a:lnTo>
                  <a:lnTo>
                    <a:pt x="319786" y="464261"/>
                  </a:lnTo>
                  <a:lnTo>
                    <a:pt x="303809" y="464261"/>
                  </a:lnTo>
                  <a:lnTo>
                    <a:pt x="303809" y="480250"/>
                  </a:lnTo>
                  <a:lnTo>
                    <a:pt x="319798" y="480250"/>
                  </a:lnTo>
                  <a:lnTo>
                    <a:pt x="319798" y="464273"/>
                  </a:lnTo>
                  <a:lnTo>
                    <a:pt x="335775" y="464273"/>
                  </a:lnTo>
                  <a:lnTo>
                    <a:pt x="335775" y="480263"/>
                  </a:lnTo>
                  <a:lnTo>
                    <a:pt x="351764" y="480263"/>
                  </a:lnTo>
                  <a:lnTo>
                    <a:pt x="351764" y="464273"/>
                  </a:lnTo>
                  <a:lnTo>
                    <a:pt x="367753" y="464273"/>
                  </a:lnTo>
                  <a:lnTo>
                    <a:pt x="367753" y="448284"/>
                  </a:lnTo>
                  <a:lnTo>
                    <a:pt x="383743" y="448284"/>
                  </a:lnTo>
                  <a:lnTo>
                    <a:pt x="383743" y="432295"/>
                  </a:lnTo>
                  <a:close/>
                </a:path>
                <a:path w="384175" h="656590">
                  <a:moveTo>
                    <a:pt x="383743" y="144487"/>
                  </a:moveTo>
                  <a:lnTo>
                    <a:pt x="351764" y="144487"/>
                  </a:lnTo>
                  <a:lnTo>
                    <a:pt x="351764" y="128498"/>
                  </a:lnTo>
                  <a:lnTo>
                    <a:pt x="271818" y="128498"/>
                  </a:lnTo>
                  <a:lnTo>
                    <a:pt x="271818" y="144487"/>
                  </a:lnTo>
                  <a:lnTo>
                    <a:pt x="207860" y="144487"/>
                  </a:lnTo>
                  <a:lnTo>
                    <a:pt x="207860" y="160477"/>
                  </a:lnTo>
                  <a:lnTo>
                    <a:pt x="239839" y="160477"/>
                  </a:lnTo>
                  <a:lnTo>
                    <a:pt x="239839" y="176466"/>
                  </a:lnTo>
                  <a:lnTo>
                    <a:pt x="223850" y="176466"/>
                  </a:lnTo>
                  <a:lnTo>
                    <a:pt x="223850" y="208445"/>
                  </a:lnTo>
                  <a:lnTo>
                    <a:pt x="207860" y="208445"/>
                  </a:lnTo>
                  <a:lnTo>
                    <a:pt x="207860" y="240423"/>
                  </a:lnTo>
                  <a:lnTo>
                    <a:pt x="223850" y="240423"/>
                  </a:lnTo>
                  <a:lnTo>
                    <a:pt x="223850" y="224434"/>
                  </a:lnTo>
                  <a:lnTo>
                    <a:pt x="239839" y="224434"/>
                  </a:lnTo>
                  <a:lnTo>
                    <a:pt x="239839" y="240423"/>
                  </a:lnTo>
                  <a:lnTo>
                    <a:pt x="223850" y="240423"/>
                  </a:lnTo>
                  <a:lnTo>
                    <a:pt x="223850" y="288391"/>
                  </a:lnTo>
                  <a:lnTo>
                    <a:pt x="239839" y="288391"/>
                  </a:lnTo>
                  <a:lnTo>
                    <a:pt x="239839" y="304368"/>
                  </a:lnTo>
                  <a:lnTo>
                    <a:pt x="223862" y="304368"/>
                  </a:lnTo>
                  <a:lnTo>
                    <a:pt x="223862" y="320357"/>
                  </a:lnTo>
                  <a:lnTo>
                    <a:pt x="239852" y="320357"/>
                  </a:lnTo>
                  <a:lnTo>
                    <a:pt x="239852" y="304380"/>
                  </a:lnTo>
                  <a:lnTo>
                    <a:pt x="255828" y="304380"/>
                  </a:lnTo>
                  <a:lnTo>
                    <a:pt x="255828" y="272402"/>
                  </a:lnTo>
                  <a:lnTo>
                    <a:pt x="239839" y="272402"/>
                  </a:lnTo>
                  <a:lnTo>
                    <a:pt x="239839" y="256413"/>
                  </a:lnTo>
                  <a:lnTo>
                    <a:pt x="255828" y="256413"/>
                  </a:lnTo>
                  <a:lnTo>
                    <a:pt x="255828" y="272402"/>
                  </a:lnTo>
                  <a:lnTo>
                    <a:pt x="271818" y="272402"/>
                  </a:lnTo>
                  <a:lnTo>
                    <a:pt x="271818" y="304380"/>
                  </a:lnTo>
                  <a:lnTo>
                    <a:pt x="255828" y="304380"/>
                  </a:lnTo>
                  <a:lnTo>
                    <a:pt x="255828" y="320370"/>
                  </a:lnTo>
                  <a:lnTo>
                    <a:pt x="287807" y="320370"/>
                  </a:lnTo>
                  <a:lnTo>
                    <a:pt x="287807" y="288391"/>
                  </a:lnTo>
                  <a:lnTo>
                    <a:pt x="303796" y="288391"/>
                  </a:lnTo>
                  <a:lnTo>
                    <a:pt x="303796" y="320370"/>
                  </a:lnTo>
                  <a:lnTo>
                    <a:pt x="335775" y="320370"/>
                  </a:lnTo>
                  <a:lnTo>
                    <a:pt x="335775" y="304380"/>
                  </a:lnTo>
                  <a:lnTo>
                    <a:pt x="319786" y="304380"/>
                  </a:lnTo>
                  <a:lnTo>
                    <a:pt x="319786" y="288391"/>
                  </a:lnTo>
                  <a:lnTo>
                    <a:pt x="319786" y="272402"/>
                  </a:lnTo>
                  <a:lnTo>
                    <a:pt x="303796" y="272402"/>
                  </a:lnTo>
                  <a:lnTo>
                    <a:pt x="303796" y="224434"/>
                  </a:lnTo>
                  <a:lnTo>
                    <a:pt x="367753" y="224434"/>
                  </a:lnTo>
                  <a:lnTo>
                    <a:pt x="367753" y="208445"/>
                  </a:lnTo>
                  <a:lnTo>
                    <a:pt x="351764" y="208445"/>
                  </a:lnTo>
                  <a:lnTo>
                    <a:pt x="351764" y="192455"/>
                  </a:lnTo>
                  <a:lnTo>
                    <a:pt x="335775" y="192455"/>
                  </a:lnTo>
                  <a:lnTo>
                    <a:pt x="335775" y="176466"/>
                  </a:lnTo>
                  <a:lnTo>
                    <a:pt x="319786" y="176466"/>
                  </a:lnTo>
                  <a:lnTo>
                    <a:pt x="319786" y="192455"/>
                  </a:lnTo>
                  <a:lnTo>
                    <a:pt x="319786" y="208445"/>
                  </a:lnTo>
                  <a:lnTo>
                    <a:pt x="287807" y="208445"/>
                  </a:lnTo>
                  <a:lnTo>
                    <a:pt x="287807" y="224434"/>
                  </a:lnTo>
                  <a:lnTo>
                    <a:pt x="287807" y="240423"/>
                  </a:lnTo>
                  <a:lnTo>
                    <a:pt x="287807" y="256413"/>
                  </a:lnTo>
                  <a:lnTo>
                    <a:pt x="287807" y="272402"/>
                  </a:lnTo>
                  <a:lnTo>
                    <a:pt x="271830" y="272402"/>
                  </a:lnTo>
                  <a:lnTo>
                    <a:pt x="271830" y="256413"/>
                  </a:lnTo>
                  <a:lnTo>
                    <a:pt x="287807" y="256413"/>
                  </a:lnTo>
                  <a:lnTo>
                    <a:pt x="287807" y="240423"/>
                  </a:lnTo>
                  <a:lnTo>
                    <a:pt x="271818" y="240423"/>
                  </a:lnTo>
                  <a:lnTo>
                    <a:pt x="271818" y="256400"/>
                  </a:lnTo>
                  <a:lnTo>
                    <a:pt x="255828" y="256400"/>
                  </a:lnTo>
                  <a:lnTo>
                    <a:pt x="255828" y="240423"/>
                  </a:lnTo>
                  <a:lnTo>
                    <a:pt x="271818" y="240423"/>
                  </a:lnTo>
                  <a:lnTo>
                    <a:pt x="271818" y="224434"/>
                  </a:lnTo>
                  <a:lnTo>
                    <a:pt x="287807" y="224434"/>
                  </a:lnTo>
                  <a:lnTo>
                    <a:pt x="287807" y="208445"/>
                  </a:lnTo>
                  <a:lnTo>
                    <a:pt x="239839" y="208445"/>
                  </a:lnTo>
                  <a:lnTo>
                    <a:pt x="239839" y="192455"/>
                  </a:lnTo>
                  <a:lnTo>
                    <a:pt x="255828" y="192455"/>
                  </a:lnTo>
                  <a:lnTo>
                    <a:pt x="255828" y="176466"/>
                  </a:lnTo>
                  <a:lnTo>
                    <a:pt x="287807" y="176466"/>
                  </a:lnTo>
                  <a:lnTo>
                    <a:pt x="287807" y="192455"/>
                  </a:lnTo>
                  <a:lnTo>
                    <a:pt x="319786" y="192455"/>
                  </a:lnTo>
                  <a:lnTo>
                    <a:pt x="319786" y="176466"/>
                  </a:lnTo>
                  <a:lnTo>
                    <a:pt x="319786" y="144487"/>
                  </a:lnTo>
                  <a:lnTo>
                    <a:pt x="335775" y="144487"/>
                  </a:lnTo>
                  <a:lnTo>
                    <a:pt x="335775" y="160477"/>
                  </a:lnTo>
                  <a:lnTo>
                    <a:pt x="383743" y="160477"/>
                  </a:lnTo>
                  <a:lnTo>
                    <a:pt x="383743" y="144487"/>
                  </a:lnTo>
                  <a:close/>
                </a:path>
                <a:path w="384175" h="656590">
                  <a:moveTo>
                    <a:pt x="383743" y="0"/>
                  </a:moveTo>
                  <a:lnTo>
                    <a:pt x="271818" y="0"/>
                  </a:lnTo>
                  <a:lnTo>
                    <a:pt x="271818" y="16510"/>
                  </a:lnTo>
                  <a:lnTo>
                    <a:pt x="271818" y="96520"/>
                  </a:lnTo>
                  <a:lnTo>
                    <a:pt x="271818" y="113030"/>
                  </a:lnTo>
                  <a:lnTo>
                    <a:pt x="383743" y="113030"/>
                  </a:lnTo>
                  <a:lnTo>
                    <a:pt x="383743" y="96520"/>
                  </a:lnTo>
                  <a:lnTo>
                    <a:pt x="383743" y="16573"/>
                  </a:lnTo>
                  <a:lnTo>
                    <a:pt x="367753" y="16573"/>
                  </a:lnTo>
                  <a:lnTo>
                    <a:pt x="367753" y="96520"/>
                  </a:lnTo>
                  <a:lnTo>
                    <a:pt x="287807" y="96520"/>
                  </a:lnTo>
                  <a:lnTo>
                    <a:pt x="287807" y="16510"/>
                  </a:lnTo>
                  <a:lnTo>
                    <a:pt x="383743" y="16510"/>
                  </a:lnTo>
                  <a:lnTo>
                    <a:pt x="383743" y="0"/>
                  </a:lnTo>
                  <a:close/>
                </a:path>
                <a:path w="384175" h="656590">
                  <a:moveTo>
                    <a:pt x="383755" y="304368"/>
                  </a:moveTo>
                  <a:lnTo>
                    <a:pt x="351777" y="304368"/>
                  </a:lnTo>
                  <a:lnTo>
                    <a:pt x="351777" y="320357"/>
                  </a:lnTo>
                  <a:lnTo>
                    <a:pt x="335788" y="320357"/>
                  </a:lnTo>
                  <a:lnTo>
                    <a:pt x="335788" y="336346"/>
                  </a:lnTo>
                  <a:lnTo>
                    <a:pt x="239852" y="336346"/>
                  </a:lnTo>
                  <a:lnTo>
                    <a:pt x="239852" y="352336"/>
                  </a:lnTo>
                  <a:lnTo>
                    <a:pt x="239852" y="368325"/>
                  </a:lnTo>
                  <a:lnTo>
                    <a:pt x="223862" y="368325"/>
                  </a:lnTo>
                  <a:lnTo>
                    <a:pt x="223862" y="352336"/>
                  </a:lnTo>
                  <a:lnTo>
                    <a:pt x="239852" y="352336"/>
                  </a:lnTo>
                  <a:lnTo>
                    <a:pt x="239852" y="336346"/>
                  </a:lnTo>
                  <a:lnTo>
                    <a:pt x="207873" y="336346"/>
                  </a:lnTo>
                  <a:lnTo>
                    <a:pt x="207873" y="352336"/>
                  </a:lnTo>
                  <a:lnTo>
                    <a:pt x="191884" y="352336"/>
                  </a:lnTo>
                  <a:lnTo>
                    <a:pt x="191884" y="336346"/>
                  </a:lnTo>
                  <a:lnTo>
                    <a:pt x="175895" y="336346"/>
                  </a:lnTo>
                  <a:lnTo>
                    <a:pt x="175895" y="352336"/>
                  </a:lnTo>
                  <a:lnTo>
                    <a:pt x="143916" y="352336"/>
                  </a:lnTo>
                  <a:lnTo>
                    <a:pt x="143916" y="384314"/>
                  </a:lnTo>
                  <a:lnTo>
                    <a:pt x="127927" y="384314"/>
                  </a:lnTo>
                  <a:lnTo>
                    <a:pt x="127927" y="432282"/>
                  </a:lnTo>
                  <a:lnTo>
                    <a:pt x="143916" y="432282"/>
                  </a:lnTo>
                  <a:lnTo>
                    <a:pt x="143916" y="448271"/>
                  </a:lnTo>
                  <a:lnTo>
                    <a:pt x="127927" y="448271"/>
                  </a:lnTo>
                  <a:lnTo>
                    <a:pt x="127927" y="464261"/>
                  </a:lnTo>
                  <a:lnTo>
                    <a:pt x="175895" y="464261"/>
                  </a:lnTo>
                  <a:lnTo>
                    <a:pt x="175895" y="448271"/>
                  </a:lnTo>
                  <a:lnTo>
                    <a:pt x="159905" y="448271"/>
                  </a:lnTo>
                  <a:lnTo>
                    <a:pt x="159905" y="432282"/>
                  </a:lnTo>
                  <a:lnTo>
                    <a:pt x="175895" y="432282"/>
                  </a:lnTo>
                  <a:lnTo>
                    <a:pt x="175895" y="416293"/>
                  </a:lnTo>
                  <a:lnTo>
                    <a:pt x="143916" y="416293"/>
                  </a:lnTo>
                  <a:lnTo>
                    <a:pt x="143916" y="400304"/>
                  </a:lnTo>
                  <a:lnTo>
                    <a:pt x="175895" y="400304"/>
                  </a:lnTo>
                  <a:lnTo>
                    <a:pt x="175895" y="384314"/>
                  </a:lnTo>
                  <a:lnTo>
                    <a:pt x="191884" y="384314"/>
                  </a:lnTo>
                  <a:lnTo>
                    <a:pt x="191884" y="368325"/>
                  </a:lnTo>
                  <a:lnTo>
                    <a:pt x="207873" y="368325"/>
                  </a:lnTo>
                  <a:lnTo>
                    <a:pt x="207873" y="384314"/>
                  </a:lnTo>
                  <a:lnTo>
                    <a:pt x="191884" y="384314"/>
                  </a:lnTo>
                  <a:lnTo>
                    <a:pt x="191884" y="400304"/>
                  </a:lnTo>
                  <a:lnTo>
                    <a:pt x="207873" y="400304"/>
                  </a:lnTo>
                  <a:lnTo>
                    <a:pt x="207873" y="416293"/>
                  </a:lnTo>
                  <a:lnTo>
                    <a:pt x="239852" y="416293"/>
                  </a:lnTo>
                  <a:lnTo>
                    <a:pt x="239852" y="384314"/>
                  </a:lnTo>
                  <a:lnTo>
                    <a:pt x="287820" y="384314"/>
                  </a:lnTo>
                  <a:lnTo>
                    <a:pt x="287820" y="368325"/>
                  </a:lnTo>
                  <a:lnTo>
                    <a:pt x="255841" y="368325"/>
                  </a:lnTo>
                  <a:lnTo>
                    <a:pt x="255841" y="352336"/>
                  </a:lnTo>
                  <a:lnTo>
                    <a:pt x="319798" y="352336"/>
                  </a:lnTo>
                  <a:lnTo>
                    <a:pt x="319798" y="368325"/>
                  </a:lnTo>
                  <a:lnTo>
                    <a:pt x="303809" y="368325"/>
                  </a:lnTo>
                  <a:lnTo>
                    <a:pt x="303809" y="384314"/>
                  </a:lnTo>
                  <a:lnTo>
                    <a:pt x="335788" y="384314"/>
                  </a:lnTo>
                  <a:lnTo>
                    <a:pt x="335788" y="352336"/>
                  </a:lnTo>
                  <a:lnTo>
                    <a:pt x="383755" y="352336"/>
                  </a:lnTo>
                  <a:lnTo>
                    <a:pt x="383755" y="336346"/>
                  </a:lnTo>
                  <a:lnTo>
                    <a:pt x="367766" y="336346"/>
                  </a:lnTo>
                  <a:lnTo>
                    <a:pt x="367766" y="320357"/>
                  </a:lnTo>
                  <a:lnTo>
                    <a:pt x="383755" y="320357"/>
                  </a:lnTo>
                  <a:lnTo>
                    <a:pt x="383755" y="3043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041210" y="10593221"/>
              <a:ext cx="32384" cy="464184"/>
            </a:xfrm>
            <a:custGeom>
              <a:avLst/>
              <a:gdLst/>
              <a:ahLst/>
              <a:cxnLst/>
              <a:rect l="l" t="t" r="r" b="b"/>
              <a:pathLst>
                <a:path w="32384" h="464184">
                  <a:moveTo>
                    <a:pt x="31978" y="239839"/>
                  </a:moveTo>
                  <a:lnTo>
                    <a:pt x="15989" y="239839"/>
                  </a:lnTo>
                  <a:lnTo>
                    <a:pt x="15989" y="255828"/>
                  </a:lnTo>
                  <a:lnTo>
                    <a:pt x="0" y="255828"/>
                  </a:lnTo>
                  <a:lnTo>
                    <a:pt x="0" y="271818"/>
                  </a:lnTo>
                  <a:lnTo>
                    <a:pt x="31978" y="271818"/>
                  </a:lnTo>
                  <a:lnTo>
                    <a:pt x="31978" y="239839"/>
                  </a:lnTo>
                  <a:close/>
                </a:path>
                <a:path w="32384" h="464184">
                  <a:moveTo>
                    <a:pt x="31978" y="0"/>
                  </a:moveTo>
                  <a:lnTo>
                    <a:pt x="15989" y="0"/>
                  </a:lnTo>
                  <a:lnTo>
                    <a:pt x="15989" y="79946"/>
                  </a:lnTo>
                  <a:lnTo>
                    <a:pt x="31978" y="79946"/>
                  </a:lnTo>
                  <a:lnTo>
                    <a:pt x="31978" y="0"/>
                  </a:lnTo>
                  <a:close/>
                </a:path>
                <a:path w="32384" h="464184">
                  <a:moveTo>
                    <a:pt x="31991" y="447687"/>
                  </a:moveTo>
                  <a:lnTo>
                    <a:pt x="16002" y="447687"/>
                  </a:lnTo>
                  <a:lnTo>
                    <a:pt x="16002" y="463677"/>
                  </a:lnTo>
                  <a:lnTo>
                    <a:pt x="31991" y="463677"/>
                  </a:lnTo>
                  <a:lnTo>
                    <a:pt x="31991" y="447687"/>
                  </a:lnTo>
                  <a:close/>
                </a:path>
                <a:path w="32384" h="464184">
                  <a:moveTo>
                    <a:pt x="31991" y="159880"/>
                  </a:moveTo>
                  <a:lnTo>
                    <a:pt x="16002" y="159880"/>
                  </a:lnTo>
                  <a:lnTo>
                    <a:pt x="16002" y="191858"/>
                  </a:lnTo>
                  <a:lnTo>
                    <a:pt x="31991" y="191858"/>
                  </a:lnTo>
                  <a:lnTo>
                    <a:pt x="31991" y="15988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6372834" y="13770609"/>
            <a:ext cx="744855" cy="744855"/>
            <a:chOff x="6372834" y="13770609"/>
            <a:chExt cx="744855" cy="744855"/>
          </a:xfrm>
        </p:grpSpPr>
        <p:sp>
          <p:nvSpPr>
            <p:cNvPr id="82" name="object 82"/>
            <p:cNvSpPr/>
            <p:nvPr/>
          </p:nvSpPr>
          <p:spPr>
            <a:xfrm>
              <a:off x="6372834" y="13770609"/>
              <a:ext cx="744855" cy="744855"/>
            </a:xfrm>
            <a:custGeom>
              <a:avLst/>
              <a:gdLst/>
              <a:ahLst/>
              <a:cxnLst/>
              <a:rect l="l" t="t" r="r" b="b"/>
              <a:pathLst>
                <a:path w="744854" h="744855">
                  <a:moveTo>
                    <a:pt x="744626" y="0"/>
                  </a:moveTo>
                  <a:lnTo>
                    <a:pt x="0" y="0"/>
                  </a:lnTo>
                  <a:lnTo>
                    <a:pt x="0" y="744626"/>
                  </a:lnTo>
                  <a:lnTo>
                    <a:pt x="744626" y="744626"/>
                  </a:lnTo>
                  <a:lnTo>
                    <a:pt x="7446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415481" y="13817357"/>
              <a:ext cx="384175" cy="657225"/>
            </a:xfrm>
            <a:custGeom>
              <a:avLst/>
              <a:gdLst/>
              <a:ahLst/>
              <a:cxnLst/>
              <a:rect l="l" t="t" r="r" b="b"/>
              <a:pathLst>
                <a:path w="384175" h="657225">
                  <a:moveTo>
                    <a:pt x="16014" y="512610"/>
                  </a:moveTo>
                  <a:lnTo>
                    <a:pt x="12" y="512610"/>
                  </a:lnTo>
                  <a:lnTo>
                    <a:pt x="12" y="528612"/>
                  </a:lnTo>
                  <a:lnTo>
                    <a:pt x="16014" y="528612"/>
                  </a:lnTo>
                  <a:lnTo>
                    <a:pt x="16014" y="512610"/>
                  </a:lnTo>
                  <a:close/>
                </a:path>
                <a:path w="384175" h="657225">
                  <a:moveTo>
                    <a:pt x="16014" y="400583"/>
                  </a:moveTo>
                  <a:lnTo>
                    <a:pt x="12" y="400583"/>
                  </a:lnTo>
                  <a:lnTo>
                    <a:pt x="12" y="416585"/>
                  </a:lnTo>
                  <a:lnTo>
                    <a:pt x="16014" y="416585"/>
                  </a:lnTo>
                  <a:lnTo>
                    <a:pt x="16014" y="400583"/>
                  </a:lnTo>
                  <a:close/>
                </a:path>
                <a:path w="384175" h="657225">
                  <a:moveTo>
                    <a:pt x="16014" y="128536"/>
                  </a:moveTo>
                  <a:lnTo>
                    <a:pt x="12" y="128536"/>
                  </a:lnTo>
                  <a:lnTo>
                    <a:pt x="12" y="144538"/>
                  </a:lnTo>
                  <a:lnTo>
                    <a:pt x="16014" y="144538"/>
                  </a:lnTo>
                  <a:lnTo>
                    <a:pt x="16014" y="128536"/>
                  </a:lnTo>
                  <a:close/>
                </a:path>
                <a:path w="384175" h="657225">
                  <a:moveTo>
                    <a:pt x="32004" y="448602"/>
                  </a:moveTo>
                  <a:lnTo>
                    <a:pt x="0" y="448602"/>
                  </a:lnTo>
                  <a:lnTo>
                    <a:pt x="0" y="464604"/>
                  </a:lnTo>
                  <a:lnTo>
                    <a:pt x="16002" y="464604"/>
                  </a:lnTo>
                  <a:lnTo>
                    <a:pt x="16002" y="480606"/>
                  </a:lnTo>
                  <a:lnTo>
                    <a:pt x="12" y="480606"/>
                  </a:lnTo>
                  <a:lnTo>
                    <a:pt x="12" y="496608"/>
                  </a:lnTo>
                  <a:lnTo>
                    <a:pt x="16014" y="496608"/>
                  </a:lnTo>
                  <a:lnTo>
                    <a:pt x="16014" y="480606"/>
                  </a:lnTo>
                  <a:lnTo>
                    <a:pt x="32004" y="480606"/>
                  </a:lnTo>
                  <a:lnTo>
                    <a:pt x="32004" y="448602"/>
                  </a:lnTo>
                  <a:close/>
                </a:path>
                <a:path w="384175" h="657225">
                  <a:moveTo>
                    <a:pt x="32004" y="256565"/>
                  </a:moveTo>
                  <a:lnTo>
                    <a:pt x="0" y="256565"/>
                  </a:lnTo>
                  <a:lnTo>
                    <a:pt x="0" y="272567"/>
                  </a:lnTo>
                  <a:lnTo>
                    <a:pt x="16002" y="272567"/>
                  </a:lnTo>
                  <a:lnTo>
                    <a:pt x="16002" y="288569"/>
                  </a:lnTo>
                  <a:lnTo>
                    <a:pt x="12" y="288569"/>
                  </a:lnTo>
                  <a:lnTo>
                    <a:pt x="12" y="304571"/>
                  </a:lnTo>
                  <a:lnTo>
                    <a:pt x="16002" y="304571"/>
                  </a:lnTo>
                  <a:lnTo>
                    <a:pt x="16002" y="320573"/>
                  </a:lnTo>
                  <a:lnTo>
                    <a:pt x="0" y="320573"/>
                  </a:lnTo>
                  <a:lnTo>
                    <a:pt x="0" y="336575"/>
                  </a:lnTo>
                  <a:lnTo>
                    <a:pt x="32004" y="336575"/>
                  </a:lnTo>
                  <a:lnTo>
                    <a:pt x="32004" y="304571"/>
                  </a:lnTo>
                  <a:lnTo>
                    <a:pt x="16014" y="304571"/>
                  </a:lnTo>
                  <a:lnTo>
                    <a:pt x="16014" y="288569"/>
                  </a:lnTo>
                  <a:lnTo>
                    <a:pt x="32004" y="288569"/>
                  </a:lnTo>
                  <a:lnTo>
                    <a:pt x="32004" y="256565"/>
                  </a:lnTo>
                  <a:close/>
                </a:path>
                <a:path w="384175" h="657225">
                  <a:moveTo>
                    <a:pt x="64008" y="480618"/>
                  </a:moveTo>
                  <a:lnTo>
                    <a:pt x="48006" y="480618"/>
                  </a:lnTo>
                  <a:lnTo>
                    <a:pt x="48006" y="512622"/>
                  </a:lnTo>
                  <a:lnTo>
                    <a:pt x="32004" y="512622"/>
                  </a:lnTo>
                  <a:lnTo>
                    <a:pt x="32004" y="528624"/>
                  </a:lnTo>
                  <a:lnTo>
                    <a:pt x="64008" y="528624"/>
                  </a:lnTo>
                  <a:lnTo>
                    <a:pt x="64008" y="480618"/>
                  </a:lnTo>
                  <a:close/>
                </a:path>
                <a:path w="384175" h="657225">
                  <a:moveTo>
                    <a:pt x="64020" y="320586"/>
                  </a:moveTo>
                  <a:lnTo>
                    <a:pt x="48018" y="320586"/>
                  </a:lnTo>
                  <a:lnTo>
                    <a:pt x="48018" y="336588"/>
                  </a:lnTo>
                  <a:lnTo>
                    <a:pt x="32016" y="336588"/>
                  </a:lnTo>
                  <a:lnTo>
                    <a:pt x="32016" y="352590"/>
                  </a:lnTo>
                  <a:lnTo>
                    <a:pt x="12" y="352590"/>
                  </a:lnTo>
                  <a:lnTo>
                    <a:pt x="12" y="368592"/>
                  </a:lnTo>
                  <a:lnTo>
                    <a:pt x="16014" y="368592"/>
                  </a:lnTo>
                  <a:lnTo>
                    <a:pt x="16014" y="384594"/>
                  </a:lnTo>
                  <a:lnTo>
                    <a:pt x="48018" y="384594"/>
                  </a:lnTo>
                  <a:lnTo>
                    <a:pt x="48018" y="368592"/>
                  </a:lnTo>
                  <a:lnTo>
                    <a:pt x="64020" y="368592"/>
                  </a:lnTo>
                  <a:lnTo>
                    <a:pt x="64020" y="320586"/>
                  </a:lnTo>
                  <a:close/>
                </a:path>
                <a:path w="384175" h="657225">
                  <a:moveTo>
                    <a:pt x="64020" y="272567"/>
                  </a:moveTo>
                  <a:lnTo>
                    <a:pt x="48018" y="272567"/>
                  </a:lnTo>
                  <a:lnTo>
                    <a:pt x="48018" y="288569"/>
                  </a:lnTo>
                  <a:lnTo>
                    <a:pt x="64020" y="288569"/>
                  </a:lnTo>
                  <a:lnTo>
                    <a:pt x="64020" y="272567"/>
                  </a:lnTo>
                  <a:close/>
                </a:path>
                <a:path w="384175" h="657225">
                  <a:moveTo>
                    <a:pt x="64020" y="240563"/>
                  </a:moveTo>
                  <a:lnTo>
                    <a:pt x="48018" y="240563"/>
                  </a:lnTo>
                  <a:lnTo>
                    <a:pt x="48018" y="256552"/>
                  </a:lnTo>
                  <a:lnTo>
                    <a:pt x="64020" y="256552"/>
                  </a:lnTo>
                  <a:lnTo>
                    <a:pt x="64020" y="240563"/>
                  </a:lnTo>
                  <a:close/>
                </a:path>
                <a:path w="384175" h="657225">
                  <a:moveTo>
                    <a:pt x="64020" y="128536"/>
                  </a:moveTo>
                  <a:lnTo>
                    <a:pt x="48018" y="128536"/>
                  </a:lnTo>
                  <a:lnTo>
                    <a:pt x="48018" y="144538"/>
                  </a:lnTo>
                  <a:lnTo>
                    <a:pt x="64020" y="144538"/>
                  </a:lnTo>
                  <a:lnTo>
                    <a:pt x="64020" y="128536"/>
                  </a:lnTo>
                  <a:close/>
                </a:path>
                <a:path w="384175" h="657225">
                  <a:moveTo>
                    <a:pt x="80022" y="576630"/>
                  </a:moveTo>
                  <a:lnTo>
                    <a:pt x="48018" y="576630"/>
                  </a:lnTo>
                  <a:lnTo>
                    <a:pt x="32016" y="576630"/>
                  </a:lnTo>
                  <a:lnTo>
                    <a:pt x="32016" y="624636"/>
                  </a:lnTo>
                  <a:lnTo>
                    <a:pt x="80022" y="624636"/>
                  </a:lnTo>
                  <a:lnTo>
                    <a:pt x="80022" y="576630"/>
                  </a:lnTo>
                  <a:close/>
                </a:path>
                <a:path w="384175" h="657225">
                  <a:moveTo>
                    <a:pt x="80022" y="432600"/>
                  </a:moveTo>
                  <a:lnTo>
                    <a:pt x="64020" y="432600"/>
                  </a:lnTo>
                  <a:lnTo>
                    <a:pt x="64020" y="416598"/>
                  </a:lnTo>
                  <a:lnTo>
                    <a:pt x="48018" y="416598"/>
                  </a:lnTo>
                  <a:lnTo>
                    <a:pt x="48018" y="400596"/>
                  </a:lnTo>
                  <a:lnTo>
                    <a:pt x="32016" y="400596"/>
                  </a:lnTo>
                  <a:lnTo>
                    <a:pt x="32016" y="432600"/>
                  </a:lnTo>
                  <a:lnTo>
                    <a:pt x="48018" y="432600"/>
                  </a:lnTo>
                  <a:lnTo>
                    <a:pt x="48018" y="464604"/>
                  </a:lnTo>
                  <a:lnTo>
                    <a:pt x="64020" y="464604"/>
                  </a:lnTo>
                  <a:lnTo>
                    <a:pt x="64020" y="448602"/>
                  </a:lnTo>
                  <a:lnTo>
                    <a:pt x="80022" y="448602"/>
                  </a:lnTo>
                  <a:lnTo>
                    <a:pt x="80022" y="432600"/>
                  </a:lnTo>
                  <a:close/>
                </a:path>
                <a:path w="384175" h="657225">
                  <a:moveTo>
                    <a:pt x="80022" y="256552"/>
                  </a:moveTo>
                  <a:lnTo>
                    <a:pt x="64020" y="256552"/>
                  </a:lnTo>
                  <a:lnTo>
                    <a:pt x="64020" y="272554"/>
                  </a:lnTo>
                  <a:lnTo>
                    <a:pt x="80022" y="272554"/>
                  </a:lnTo>
                  <a:lnTo>
                    <a:pt x="80022" y="256552"/>
                  </a:lnTo>
                  <a:close/>
                </a:path>
                <a:path w="384175" h="657225">
                  <a:moveTo>
                    <a:pt x="80022" y="144538"/>
                  </a:moveTo>
                  <a:lnTo>
                    <a:pt x="64020" y="144538"/>
                  </a:lnTo>
                  <a:lnTo>
                    <a:pt x="64020" y="160553"/>
                  </a:lnTo>
                  <a:lnTo>
                    <a:pt x="12" y="160553"/>
                  </a:lnTo>
                  <a:lnTo>
                    <a:pt x="12" y="176555"/>
                  </a:lnTo>
                  <a:lnTo>
                    <a:pt x="16014" y="176555"/>
                  </a:lnTo>
                  <a:lnTo>
                    <a:pt x="16014" y="192557"/>
                  </a:lnTo>
                  <a:lnTo>
                    <a:pt x="32016" y="192557"/>
                  </a:lnTo>
                  <a:lnTo>
                    <a:pt x="32016" y="208559"/>
                  </a:lnTo>
                  <a:lnTo>
                    <a:pt x="12" y="208559"/>
                  </a:lnTo>
                  <a:lnTo>
                    <a:pt x="12" y="240563"/>
                  </a:lnTo>
                  <a:lnTo>
                    <a:pt x="16014" y="240563"/>
                  </a:lnTo>
                  <a:lnTo>
                    <a:pt x="16014" y="224561"/>
                  </a:lnTo>
                  <a:lnTo>
                    <a:pt x="32016" y="224561"/>
                  </a:lnTo>
                  <a:lnTo>
                    <a:pt x="32016" y="240563"/>
                  </a:lnTo>
                  <a:lnTo>
                    <a:pt x="48018" y="240563"/>
                  </a:lnTo>
                  <a:lnTo>
                    <a:pt x="48018" y="224561"/>
                  </a:lnTo>
                  <a:lnTo>
                    <a:pt x="64020" y="224561"/>
                  </a:lnTo>
                  <a:lnTo>
                    <a:pt x="64020" y="208559"/>
                  </a:lnTo>
                  <a:lnTo>
                    <a:pt x="48018" y="208559"/>
                  </a:lnTo>
                  <a:lnTo>
                    <a:pt x="48018" y="176555"/>
                  </a:lnTo>
                  <a:lnTo>
                    <a:pt x="80022" y="176555"/>
                  </a:lnTo>
                  <a:lnTo>
                    <a:pt x="80022" y="144538"/>
                  </a:lnTo>
                  <a:close/>
                </a:path>
                <a:path w="384175" h="657225">
                  <a:moveTo>
                    <a:pt x="80022" y="32524"/>
                  </a:moveTo>
                  <a:lnTo>
                    <a:pt x="32016" y="32524"/>
                  </a:lnTo>
                  <a:lnTo>
                    <a:pt x="32016" y="80530"/>
                  </a:lnTo>
                  <a:lnTo>
                    <a:pt x="64020" y="80530"/>
                  </a:lnTo>
                  <a:lnTo>
                    <a:pt x="80022" y="80530"/>
                  </a:lnTo>
                  <a:lnTo>
                    <a:pt x="80022" y="32524"/>
                  </a:lnTo>
                  <a:close/>
                </a:path>
                <a:path w="384175" h="657225">
                  <a:moveTo>
                    <a:pt x="112026" y="544118"/>
                  </a:moveTo>
                  <a:lnTo>
                    <a:pt x="96024" y="544118"/>
                  </a:lnTo>
                  <a:lnTo>
                    <a:pt x="96024" y="560628"/>
                  </a:lnTo>
                  <a:lnTo>
                    <a:pt x="96024" y="640638"/>
                  </a:lnTo>
                  <a:lnTo>
                    <a:pt x="16014" y="640638"/>
                  </a:lnTo>
                  <a:lnTo>
                    <a:pt x="16014" y="560628"/>
                  </a:lnTo>
                  <a:lnTo>
                    <a:pt x="96024" y="560628"/>
                  </a:lnTo>
                  <a:lnTo>
                    <a:pt x="96024" y="544118"/>
                  </a:lnTo>
                  <a:lnTo>
                    <a:pt x="0" y="544118"/>
                  </a:lnTo>
                  <a:lnTo>
                    <a:pt x="0" y="560628"/>
                  </a:lnTo>
                  <a:lnTo>
                    <a:pt x="0" y="640638"/>
                  </a:lnTo>
                  <a:lnTo>
                    <a:pt x="0" y="657148"/>
                  </a:lnTo>
                  <a:lnTo>
                    <a:pt x="112026" y="657148"/>
                  </a:lnTo>
                  <a:lnTo>
                    <a:pt x="112026" y="640638"/>
                  </a:lnTo>
                  <a:lnTo>
                    <a:pt x="112026" y="560628"/>
                  </a:lnTo>
                  <a:lnTo>
                    <a:pt x="112026" y="544118"/>
                  </a:lnTo>
                  <a:close/>
                </a:path>
                <a:path w="384175" h="657225">
                  <a:moveTo>
                    <a:pt x="112026" y="512622"/>
                  </a:moveTo>
                  <a:lnTo>
                    <a:pt x="80022" y="512622"/>
                  </a:lnTo>
                  <a:lnTo>
                    <a:pt x="80022" y="528624"/>
                  </a:lnTo>
                  <a:lnTo>
                    <a:pt x="112026" y="528624"/>
                  </a:lnTo>
                  <a:lnTo>
                    <a:pt x="112026" y="512622"/>
                  </a:lnTo>
                  <a:close/>
                </a:path>
                <a:path w="384175" h="657225">
                  <a:moveTo>
                    <a:pt x="112026" y="480606"/>
                  </a:moveTo>
                  <a:lnTo>
                    <a:pt x="96024" y="480606"/>
                  </a:lnTo>
                  <a:lnTo>
                    <a:pt x="96024" y="496608"/>
                  </a:lnTo>
                  <a:lnTo>
                    <a:pt x="112026" y="496608"/>
                  </a:lnTo>
                  <a:lnTo>
                    <a:pt x="112026" y="480606"/>
                  </a:lnTo>
                  <a:close/>
                </a:path>
                <a:path w="384175" h="657225">
                  <a:moveTo>
                    <a:pt x="112026" y="448602"/>
                  </a:moveTo>
                  <a:lnTo>
                    <a:pt x="80022" y="448602"/>
                  </a:lnTo>
                  <a:lnTo>
                    <a:pt x="80022" y="480606"/>
                  </a:lnTo>
                  <a:lnTo>
                    <a:pt x="96024" y="480606"/>
                  </a:lnTo>
                  <a:lnTo>
                    <a:pt x="96024" y="464604"/>
                  </a:lnTo>
                  <a:lnTo>
                    <a:pt x="112026" y="464604"/>
                  </a:lnTo>
                  <a:lnTo>
                    <a:pt x="112026" y="448602"/>
                  </a:lnTo>
                  <a:close/>
                </a:path>
                <a:path w="384175" h="657225">
                  <a:moveTo>
                    <a:pt x="112026" y="416598"/>
                  </a:moveTo>
                  <a:lnTo>
                    <a:pt x="96024" y="416598"/>
                  </a:lnTo>
                  <a:lnTo>
                    <a:pt x="80022" y="416598"/>
                  </a:lnTo>
                  <a:lnTo>
                    <a:pt x="80022" y="432600"/>
                  </a:lnTo>
                  <a:lnTo>
                    <a:pt x="112026" y="432600"/>
                  </a:lnTo>
                  <a:lnTo>
                    <a:pt x="112026" y="416598"/>
                  </a:lnTo>
                  <a:close/>
                </a:path>
                <a:path w="384175" h="657225">
                  <a:moveTo>
                    <a:pt x="112026" y="384594"/>
                  </a:moveTo>
                  <a:lnTo>
                    <a:pt x="48018" y="384594"/>
                  </a:lnTo>
                  <a:lnTo>
                    <a:pt x="48018" y="400596"/>
                  </a:lnTo>
                  <a:lnTo>
                    <a:pt x="64020" y="400596"/>
                  </a:lnTo>
                  <a:lnTo>
                    <a:pt x="64020" y="416598"/>
                  </a:lnTo>
                  <a:lnTo>
                    <a:pt x="80022" y="416598"/>
                  </a:lnTo>
                  <a:lnTo>
                    <a:pt x="80022" y="400596"/>
                  </a:lnTo>
                  <a:lnTo>
                    <a:pt x="112026" y="400596"/>
                  </a:lnTo>
                  <a:lnTo>
                    <a:pt x="112026" y="384594"/>
                  </a:lnTo>
                  <a:close/>
                </a:path>
                <a:path w="384175" h="657225">
                  <a:moveTo>
                    <a:pt x="112026" y="352577"/>
                  </a:moveTo>
                  <a:lnTo>
                    <a:pt x="96024" y="352577"/>
                  </a:lnTo>
                  <a:lnTo>
                    <a:pt x="96024" y="368579"/>
                  </a:lnTo>
                  <a:lnTo>
                    <a:pt x="112026" y="368579"/>
                  </a:lnTo>
                  <a:lnTo>
                    <a:pt x="112026" y="352577"/>
                  </a:lnTo>
                  <a:close/>
                </a:path>
                <a:path w="384175" h="657225">
                  <a:moveTo>
                    <a:pt x="112026" y="128536"/>
                  </a:moveTo>
                  <a:lnTo>
                    <a:pt x="80022" y="128536"/>
                  </a:lnTo>
                  <a:lnTo>
                    <a:pt x="80022" y="144538"/>
                  </a:lnTo>
                  <a:lnTo>
                    <a:pt x="112026" y="144538"/>
                  </a:lnTo>
                  <a:lnTo>
                    <a:pt x="112026" y="128536"/>
                  </a:lnTo>
                  <a:close/>
                </a:path>
                <a:path w="384175" h="657225">
                  <a:moveTo>
                    <a:pt x="112026" y="0"/>
                  </a:moveTo>
                  <a:lnTo>
                    <a:pt x="96012" y="0"/>
                  </a:lnTo>
                  <a:lnTo>
                    <a:pt x="96012" y="16510"/>
                  </a:lnTo>
                  <a:lnTo>
                    <a:pt x="96012" y="96520"/>
                  </a:lnTo>
                  <a:lnTo>
                    <a:pt x="16002" y="96520"/>
                  </a:lnTo>
                  <a:lnTo>
                    <a:pt x="16002" y="16510"/>
                  </a:lnTo>
                  <a:lnTo>
                    <a:pt x="96012" y="16510"/>
                  </a:lnTo>
                  <a:lnTo>
                    <a:pt x="96012" y="0"/>
                  </a:lnTo>
                  <a:lnTo>
                    <a:pt x="0" y="0"/>
                  </a:lnTo>
                  <a:lnTo>
                    <a:pt x="0" y="16510"/>
                  </a:lnTo>
                  <a:lnTo>
                    <a:pt x="0" y="96520"/>
                  </a:lnTo>
                  <a:lnTo>
                    <a:pt x="0" y="113030"/>
                  </a:lnTo>
                  <a:lnTo>
                    <a:pt x="112026" y="113030"/>
                  </a:lnTo>
                  <a:lnTo>
                    <a:pt x="112026" y="96532"/>
                  </a:lnTo>
                  <a:lnTo>
                    <a:pt x="112026" y="16510"/>
                  </a:lnTo>
                  <a:lnTo>
                    <a:pt x="112026" y="0"/>
                  </a:lnTo>
                  <a:close/>
                </a:path>
                <a:path w="384175" h="657225">
                  <a:moveTo>
                    <a:pt x="128016" y="432600"/>
                  </a:moveTo>
                  <a:lnTo>
                    <a:pt x="112026" y="432600"/>
                  </a:lnTo>
                  <a:lnTo>
                    <a:pt x="112026" y="448602"/>
                  </a:lnTo>
                  <a:lnTo>
                    <a:pt x="128016" y="448602"/>
                  </a:lnTo>
                  <a:lnTo>
                    <a:pt x="128016" y="432600"/>
                  </a:lnTo>
                  <a:close/>
                </a:path>
                <a:path w="384175" h="657225">
                  <a:moveTo>
                    <a:pt x="144018" y="640638"/>
                  </a:moveTo>
                  <a:lnTo>
                    <a:pt x="128016" y="640638"/>
                  </a:lnTo>
                  <a:lnTo>
                    <a:pt x="128016" y="656640"/>
                  </a:lnTo>
                  <a:lnTo>
                    <a:pt x="144018" y="656640"/>
                  </a:lnTo>
                  <a:lnTo>
                    <a:pt x="144018" y="640638"/>
                  </a:lnTo>
                  <a:close/>
                </a:path>
                <a:path w="384175" h="657225">
                  <a:moveTo>
                    <a:pt x="144018" y="592632"/>
                  </a:moveTo>
                  <a:lnTo>
                    <a:pt x="128016" y="592632"/>
                  </a:lnTo>
                  <a:lnTo>
                    <a:pt x="128016" y="608634"/>
                  </a:lnTo>
                  <a:lnTo>
                    <a:pt x="144018" y="608634"/>
                  </a:lnTo>
                  <a:lnTo>
                    <a:pt x="144018" y="592632"/>
                  </a:lnTo>
                  <a:close/>
                </a:path>
                <a:path w="384175" h="657225">
                  <a:moveTo>
                    <a:pt x="144018" y="560628"/>
                  </a:moveTo>
                  <a:lnTo>
                    <a:pt x="128016" y="560628"/>
                  </a:lnTo>
                  <a:lnTo>
                    <a:pt x="128016" y="576618"/>
                  </a:lnTo>
                  <a:lnTo>
                    <a:pt x="144018" y="576618"/>
                  </a:lnTo>
                  <a:lnTo>
                    <a:pt x="144018" y="560628"/>
                  </a:lnTo>
                  <a:close/>
                </a:path>
                <a:path w="384175" h="657225">
                  <a:moveTo>
                    <a:pt x="144018" y="448614"/>
                  </a:moveTo>
                  <a:lnTo>
                    <a:pt x="128016" y="448614"/>
                  </a:lnTo>
                  <a:lnTo>
                    <a:pt x="128016" y="480606"/>
                  </a:lnTo>
                  <a:lnTo>
                    <a:pt x="144018" y="480606"/>
                  </a:lnTo>
                  <a:lnTo>
                    <a:pt x="144018" y="448614"/>
                  </a:lnTo>
                  <a:close/>
                </a:path>
                <a:path w="384175" h="657225">
                  <a:moveTo>
                    <a:pt x="144018" y="416598"/>
                  </a:moveTo>
                  <a:lnTo>
                    <a:pt x="128016" y="416598"/>
                  </a:lnTo>
                  <a:lnTo>
                    <a:pt x="128016" y="432600"/>
                  </a:lnTo>
                  <a:lnTo>
                    <a:pt x="144018" y="432600"/>
                  </a:lnTo>
                  <a:lnTo>
                    <a:pt x="144018" y="416598"/>
                  </a:lnTo>
                  <a:close/>
                </a:path>
                <a:path w="384175" h="657225">
                  <a:moveTo>
                    <a:pt x="144030" y="496620"/>
                  </a:moveTo>
                  <a:lnTo>
                    <a:pt x="112026" y="496620"/>
                  </a:lnTo>
                  <a:lnTo>
                    <a:pt x="112026" y="512622"/>
                  </a:lnTo>
                  <a:lnTo>
                    <a:pt x="128028" y="512622"/>
                  </a:lnTo>
                  <a:lnTo>
                    <a:pt x="144030" y="512622"/>
                  </a:lnTo>
                  <a:lnTo>
                    <a:pt x="144030" y="496620"/>
                  </a:lnTo>
                  <a:close/>
                </a:path>
                <a:path w="384175" h="657225">
                  <a:moveTo>
                    <a:pt x="144043" y="80518"/>
                  </a:moveTo>
                  <a:lnTo>
                    <a:pt x="128041" y="80518"/>
                  </a:lnTo>
                  <a:lnTo>
                    <a:pt x="128041" y="112522"/>
                  </a:lnTo>
                  <a:lnTo>
                    <a:pt x="144043" y="112522"/>
                  </a:lnTo>
                  <a:lnTo>
                    <a:pt x="144043" y="80518"/>
                  </a:lnTo>
                  <a:close/>
                </a:path>
                <a:path w="384175" h="657225">
                  <a:moveTo>
                    <a:pt x="160032" y="528624"/>
                  </a:moveTo>
                  <a:lnTo>
                    <a:pt x="144030" y="528624"/>
                  </a:lnTo>
                  <a:lnTo>
                    <a:pt x="128028" y="528624"/>
                  </a:lnTo>
                  <a:lnTo>
                    <a:pt x="128028" y="544626"/>
                  </a:lnTo>
                  <a:lnTo>
                    <a:pt x="160032" y="544626"/>
                  </a:lnTo>
                  <a:lnTo>
                    <a:pt x="160032" y="528624"/>
                  </a:lnTo>
                  <a:close/>
                </a:path>
                <a:path w="384175" h="657225">
                  <a:moveTo>
                    <a:pt x="160045" y="432600"/>
                  </a:moveTo>
                  <a:lnTo>
                    <a:pt x="144043" y="432600"/>
                  </a:lnTo>
                  <a:lnTo>
                    <a:pt x="144043" y="448602"/>
                  </a:lnTo>
                  <a:lnTo>
                    <a:pt x="160045" y="448602"/>
                  </a:lnTo>
                  <a:lnTo>
                    <a:pt x="160045" y="432600"/>
                  </a:lnTo>
                  <a:close/>
                </a:path>
                <a:path w="384175" h="657225">
                  <a:moveTo>
                    <a:pt x="160045" y="48514"/>
                  </a:moveTo>
                  <a:lnTo>
                    <a:pt x="144043" y="48514"/>
                  </a:lnTo>
                  <a:lnTo>
                    <a:pt x="144043" y="80518"/>
                  </a:lnTo>
                  <a:lnTo>
                    <a:pt x="160045" y="80518"/>
                  </a:lnTo>
                  <a:lnTo>
                    <a:pt x="160045" y="48514"/>
                  </a:lnTo>
                  <a:close/>
                </a:path>
                <a:path w="384175" h="657225">
                  <a:moveTo>
                    <a:pt x="176034" y="508"/>
                  </a:moveTo>
                  <a:lnTo>
                    <a:pt x="160032" y="508"/>
                  </a:lnTo>
                  <a:lnTo>
                    <a:pt x="144030" y="508"/>
                  </a:lnTo>
                  <a:lnTo>
                    <a:pt x="144030" y="16510"/>
                  </a:lnTo>
                  <a:lnTo>
                    <a:pt x="176034" y="16510"/>
                  </a:lnTo>
                  <a:lnTo>
                    <a:pt x="176034" y="508"/>
                  </a:lnTo>
                  <a:close/>
                </a:path>
                <a:path w="384175" h="657225">
                  <a:moveTo>
                    <a:pt x="176047" y="640638"/>
                  </a:moveTo>
                  <a:lnTo>
                    <a:pt x="160045" y="640638"/>
                  </a:lnTo>
                  <a:lnTo>
                    <a:pt x="160045" y="656640"/>
                  </a:lnTo>
                  <a:lnTo>
                    <a:pt x="176047" y="656640"/>
                  </a:lnTo>
                  <a:lnTo>
                    <a:pt x="176047" y="640638"/>
                  </a:lnTo>
                  <a:close/>
                </a:path>
                <a:path w="384175" h="657225">
                  <a:moveTo>
                    <a:pt x="176047" y="496608"/>
                  </a:moveTo>
                  <a:lnTo>
                    <a:pt x="160045" y="496608"/>
                  </a:lnTo>
                  <a:lnTo>
                    <a:pt x="160045" y="512610"/>
                  </a:lnTo>
                  <a:lnTo>
                    <a:pt x="176047" y="512610"/>
                  </a:lnTo>
                  <a:lnTo>
                    <a:pt x="176047" y="496608"/>
                  </a:lnTo>
                  <a:close/>
                </a:path>
                <a:path w="384175" h="657225">
                  <a:moveTo>
                    <a:pt x="176047" y="96532"/>
                  </a:moveTo>
                  <a:lnTo>
                    <a:pt x="160045" y="96532"/>
                  </a:lnTo>
                  <a:lnTo>
                    <a:pt x="160045" y="112534"/>
                  </a:lnTo>
                  <a:lnTo>
                    <a:pt x="176047" y="112534"/>
                  </a:lnTo>
                  <a:lnTo>
                    <a:pt x="176047" y="96532"/>
                  </a:lnTo>
                  <a:close/>
                </a:path>
                <a:path w="384175" h="657225">
                  <a:moveTo>
                    <a:pt x="208038" y="352590"/>
                  </a:moveTo>
                  <a:lnTo>
                    <a:pt x="192036" y="352590"/>
                  </a:lnTo>
                  <a:lnTo>
                    <a:pt x="192036" y="336588"/>
                  </a:lnTo>
                  <a:lnTo>
                    <a:pt x="176034" y="336588"/>
                  </a:lnTo>
                  <a:lnTo>
                    <a:pt x="176034" y="320586"/>
                  </a:lnTo>
                  <a:lnTo>
                    <a:pt x="144030" y="320586"/>
                  </a:lnTo>
                  <a:lnTo>
                    <a:pt x="144030" y="336588"/>
                  </a:lnTo>
                  <a:lnTo>
                    <a:pt x="160032" y="336588"/>
                  </a:lnTo>
                  <a:lnTo>
                    <a:pt x="160032" y="400596"/>
                  </a:lnTo>
                  <a:lnTo>
                    <a:pt x="144043" y="400596"/>
                  </a:lnTo>
                  <a:lnTo>
                    <a:pt x="144043" y="416585"/>
                  </a:lnTo>
                  <a:lnTo>
                    <a:pt x="160045" y="416585"/>
                  </a:lnTo>
                  <a:lnTo>
                    <a:pt x="160045" y="400596"/>
                  </a:lnTo>
                  <a:lnTo>
                    <a:pt x="176034" y="400596"/>
                  </a:lnTo>
                  <a:lnTo>
                    <a:pt x="176034" y="368592"/>
                  </a:lnTo>
                  <a:lnTo>
                    <a:pt x="192036" y="368592"/>
                  </a:lnTo>
                  <a:lnTo>
                    <a:pt x="208038" y="368592"/>
                  </a:lnTo>
                  <a:lnTo>
                    <a:pt x="208038" y="352590"/>
                  </a:lnTo>
                  <a:close/>
                </a:path>
                <a:path w="384175" h="657225">
                  <a:moveTo>
                    <a:pt x="208051" y="448602"/>
                  </a:moveTo>
                  <a:lnTo>
                    <a:pt x="192049" y="448602"/>
                  </a:lnTo>
                  <a:lnTo>
                    <a:pt x="192049" y="400596"/>
                  </a:lnTo>
                  <a:lnTo>
                    <a:pt x="176047" y="400596"/>
                  </a:lnTo>
                  <a:lnTo>
                    <a:pt x="176047" y="416598"/>
                  </a:lnTo>
                  <a:lnTo>
                    <a:pt x="160045" y="416598"/>
                  </a:lnTo>
                  <a:lnTo>
                    <a:pt x="160045" y="432600"/>
                  </a:lnTo>
                  <a:lnTo>
                    <a:pt x="176047" y="432600"/>
                  </a:lnTo>
                  <a:lnTo>
                    <a:pt x="176047" y="448602"/>
                  </a:lnTo>
                  <a:lnTo>
                    <a:pt x="160045" y="448602"/>
                  </a:lnTo>
                  <a:lnTo>
                    <a:pt x="160045" y="480606"/>
                  </a:lnTo>
                  <a:lnTo>
                    <a:pt x="192049" y="480606"/>
                  </a:lnTo>
                  <a:lnTo>
                    <a:pt x="192049" y="464604"/>
                  </a:lnTo>
                  <a:lnTo>
                    <a:pt x="208051" y="464604"/>
                  </a:lnTo>
                  <a:lnTo>
                    <a:pt x="208051" y="448602"/>
                  </a:lnTo>
                  <a:close/>
                </a:path>
                <a:path w="384175" h="657225">
                  <a:moveTo>
                    <a:pt x="208051" y="384581"/>
                  </a:moveTo>
                  <a:lnTo>
                    <a:pt x="192049" y="384581"/>
                  </a:lnTo>
                  <a:lnTo>
                    <a:pt x="192049" y="400583"/>
                  </a:lnTo>
                  <a:lnTo>
                    <a:pt x="208051" y="400583"/>
                  </a:lnTo>
                  <a:lnTo>
                    <a:pt x="208051" y="384581"/>
                  </a:lnTo>
                  <a:close/>
                </a:path>
                <a:path w="384175" h="657225">
                  <a:moveTo>
                    <a:pt x="208051" y="96532"/>
                  </a:moveTo>
                  <a:lnTo>
                    <a:pt x="192049" y="96532"/>
                  </a:lnTo>
                  <a:lnTo>
                    <a:pt x="192049" y="128536"/>
                  </a:lnTo>
                  <a:lnTo>
                    <a:pt x="208051" y="128536"/>
                  </a:lnTo>
                  <a:lnTo>
                    <a:pt x="208051" y="96532"/>
                  </a:lnTo>
                  <a:close/>
                </a:path>
                <a:path w="384175" h="657225">
                  <a:moveTo>
                    <a:pt x="224053" y="160540"/>
                  </a:moveTo>
                  <a:lnTo>
                    <a:pt x="192049" y="160540"/>
                  </a:lnTo>
                  <a:lnTo>
                    <a:pt x="192049" y="144538"/>
                  </a:lnTo>
                  <a:lnTo>
                    <a:pt x="176047" y="144538"/>
                  </a:lnTo>
                  <a:lnTo>
                    <a:pt x="176047" y="192544"/>
                  </a:lnTo>
                  <a:lnTo>
                    <a:pt x="160045" y="192544"/>
                  </a:lnTo>
                  <a:lnTo>
                    <a:pt x="160045" y="144538"/>
                  </a:lnTo>
                  <a:lnTo>
                    <a:pt x="176047" y="144538"/>
                  </a:lnTo>
                  <a:lnTo>
                    <a:pt x="176047" y="128536"/>
                  </a:lnTo>
                  <a:lnTo>
                    <a:pt x="128028" y="128536"/>
                  </a:lnTo>
                  <a:lnTo>
                    <a:pt x="128028" y="144538"/>
                  </a:lnTo>
                  <a:lnTo>
                    <a:pt x="144030" y="144538"/>
                  </a:lnTo>
                  <a:lnTo>
                    <a:pt x="144030" y="160540"/>
                  </a:lnTo>
                  <a:lnTo>
                    <a:pt x="96024" y="160540"/>
                  </a:lnTo>
                  <a:lnTo>
                    <a:pt x="96024" y="176542"/>
                  </a:lnTo>
                  <a:lnTo>
                    <a:pt x="112026" y="176542"/>
                  </a:lnTo>
                  <a:lnTo>
                    <a:pt x="112026" y="192544"/>
                  </a:lnTo>
                  <a:lnTo>
                    <a:pt x="80022" y="192544"/>
                  </a:lnTo>
                  <a:lnTo>
                    <a:pt x="80022" y="240550"/>
                  </a:lnTo>
                  <a:lnTo>
                    <a:pt x="112026" y="240550"/>
                  </a:lnTo>
                  <a:lnTo>
                    <a:pt x="112026" y="224548"/>
                  </a:lnTo>
                  <a:lnTo>
                    <a:pt x="96024" y="224548"/>
                  </a:lnTo>
                  <a:lnTo>
                    <a:pt x="96024" y="208546"/>
                  </a:lnTo>
                  <a:lnTo>
                    <a:pt x="128028" y="208546"/>
                  </a:lnTo>
                  <a:lnTo>
                    <a:pt x="128028" y="192544"/>
                  </a:lnTo>
                  <a:lnTo>
                    <a:pt x="144030" y="192544"/>
                  </a:lnTo>
                  <a:lnTo>
                    <a:pt x="144030" y="208546"/>
                  </a:lnTo>
                  <a:lnTo>
                    <a:pt x="128028" y="208546"/>
                  </a:lnTo>
                  <a:lnTo>
                    <a:pt x="128028" y="256565"/>
                  </a:lnTo>
                  <a:lnTo>
                    <a:pt x="96024" y="256565"/>
                  </a:lnTo>
                  <a:lnTo>
                    <a:pt x="96024" y="272567"/>
                  </a:lnTo>
                  <a:lnTo>
                    <a:pt x="112026" y="272567"/>
                  </a:lnTo>
                  <a:lnTo>
                    <a:pt x="112026" y="288569"/>
                  </a:lnTo>
                  <a:lnTo>
                    <a:pt x="96024" y="288569"/>
                  </a:lnTo>
                  <a:lnTo>
                    <a:pt x="96024" y="304571"/>
                  </a:lnTo>
                  <a:lnTo>
                    <a:pt x="112026" y="304571"/>
                  </a:lnTo>
                  <a:lnTo>
                    <a:pt x="112026" y="320573"/>
                  </a:lnTo>
                  <a:lnTo>
                    <a:pt x="96024" y="320573"/>
                  </a:lnTo>
                  <a:lnTo>
                    <a:pt x="96024" y="304571"/>
                  </a:lnTo>
                  <a:lnTo>
                    <a:pt x="80022" y="304571"/>
                  </a:lnTo>
                  <a:lnTo>
                    <a:pt x="80022" y="288569"/>
                  </a:lnTo>
                  <a:lnTo>
                    <a:pt x="64020" y="288569"/>
                  </a:lnTo>
                  <a:lnTo>
                    <a:pt x="64020" y="320573"/>
                  </a:lnTo>
                  <a:lnTo>
                    <a:pt x="80022" y="320573"/>
                  </a:lnTo>
                  <a:lnTo>
                    <a:pt x="80022" y="336575"/>
                  </a:lnTo>
                  <a:lnTo>
                    <a:pt x="128016" y="336575"/>
                  </a:lnTo>
                  <a:lnTo>
                    <a:pt x="128016" y="400583"/>
                  </a:lnTo>
                  <a:lnTo>
                    <a:pt x="144018" y="400583"/>
                  </a:lnTo>
                  <a:lnTo>
                    <a:pt x="144018" y="336575"/>
                  </a:lnTo>
                  <a:lnTo>
                    <a:pt x="128028" y="336575"/>
                  </a:lnTo>
                  <a:lnTo>
                    <a:pt x="128028" y="304571"/>
                  </a:lnTo>
                  <a:lnTo>
                    <a:pt x="160045" y="304571"/>
                  </a:lnTo>
                  <a:lnTo>
                    <a:pt x="160045" y="272567"/>
                  </a:lnTo>
                  <a:lnTo>
                    <a:pt x="144030" y="272567"/>
                  </a:lnTo>
                  <a:lnTo>
                    <a:pt x="144030" y="256565"/>
                  </a:lnTo>
                  <a:lnTo>
                    <a:pt x="160045" y="256565"/>
                  </a:lnTo>
                  <a:lnTo>
                    <a:pt x="160045" y="272567"/>
                  </a:lnTo>
                  <a:lnTo>
                    <a:pt x="176047" y="272567"/>
                  </a:lnTo>
                  <a:lnTo>
                    <a:pt x="176047" y="256565"/>
                  </a:lnTo>
                  <a:lnTo>
                    <a:pt x="192049" y="256565"/>
                  </a:lnTo>
                  <a:lnTo>
                    <a:pt x="192049" y="224548"/>
                  </a:lnTo>
                  <a:lnTo>
                    <a:pt x="176047" y="224548"/>
                  </a:lnTo>
                  <a:lnTo>
                    <a:pt x="176047" y="208546"/>
                  </a:lnTo>
                  <a:lnTo>
                    <a:pt x="192049" y="208546"/>
                  </a:lnTo>
                  <a:lnTo>
                    <a:pt x="192049" y="224548"/>
                  </a:lnTo>
                  <a:lnTo>
                    <a:pt x="208051" y="224548"/>
                  </a:lnTo>
                  <a:lnTo>
                    <a:pt x="208051" y="192544"/>
                  </a:lnTo>
                  <a:lnTo>
                    <a:pt x="192049" y="192544"/>
                  </a:lnTo>
                  <a:lnTo>
                    <a:pt x="192049" y="176542"/>
                  </a:lnTo>
                  <a:lnTo>
                    <a:pt x="224053" y="176542"/>
                  </a:lnTo>
                  <a:lnTo>
                    <a:pt x="224053" y="160540"/>
                  </a:lnTo>
                  <a:close/>
                </a:path>
                <a:path w="384175" h="657225">
                  <a:moveTo>
                    <a:pt x="224053" y="128536"/>
                  </a:moveTo>
                  <a:lnTo>
                    <a:pt x="208051" y="128536"/>
                  </a:lnTo>
                  <a:lnTo>
                    <a:pt x="208051" y="144538"/>
                  </a:lnTo>
                  <a:lnTo>
                    <a:pt x="224053" y="144538"/>
                  </a:lnTo>
                  <a:lnTo>
                    <a:pt x="224053" y="128536"/>
                  </a:lnTo>
                  <a:close/>
                </a:path>
                <a:path w="384175" h="657225">
                  <a:moveTo>
                    <a:pt x="224053" y="508"/>
                  </a:moveTo>
                  <a:lnTo>
                    <a:pt x="192049" y="508"/>
                  </a:lnTo>
                  <a:lnTo>
                    <a:pt x="192049" y="16510"/>
                  </a:lnTo>
                  <a:lnTo>
                    <a:pt x="224053" y="16510"/>
                  </a:lnTo>
                  <a:lnTo>
                    <a:pt x="224053" y="508"/>
                  </a:lnTo>
                  <a:close/>
                </a:path>
                <a:path w="384175" h="657225">
                  <a:moveTo>
                    <a:pt x="240042" y="304571"/>
                  </a:moveTo>
                  <a:lnTo>
                    <a:pt x="208038" y="304571"/>
                  </a:lnTo>
                  <a:lnTo>
                    <a:pt x="208038" y="288569"/>
                  </a:lnTo>
                  <a:lnTo>
                    <a:pt x="192049" y="288569"/>
                  </a:lnTo>
                  <a:lnTo>
                    <a:pt x="192049" y="272567"/>
                  </a:lnTo>
                  <a:lnTo>
                    <a:pt x="176047" y="272567"/>
                  </a:lnTo>
                  <a:lnTo>
                    <a:pt x="176047" y="288569"/>
                  </a:lnTo>
                  <a:lnTo>
                    <a:pt x="192036" y="288569"/>
                  </a:lnTo>
                  <a:lnTo>
                    <a:pt x="192036" y="304571"/>
                  </a:lnTo>
                  <a:lnTo>
                    <a:pt x="176034" y="304571"/>
                  </a:lnTo>
                  <a:lnTo>
                    <a:pt x="176034" y="320573"/>
                  </a:lnTo>
                  <a:lnTo>
                    <a:pt x="224040" y="320573"/>
                  </a:lnTo>
                  <a:lnTo>
                    <a:pt x="224040" y="336575"/>
                  </a:lnTo>
                  <a:lnTo>
                    <a:pt x="208038" y="336575"/>
                  </a:lnTo>
                  <a:lnTo>
                    <a:pt x="208038" y="352577"/>
                  </a:lnTo>
                  <a:lnTo>
                    <a:pt x="240042" y="352577"/>
                  </a:lnTo>
                  <a:lnTo>
                    <a:pt x="240042" y="304571"/>
                  </a:lnTo>
                  <a:close/>
                </a:path>
                <a:path w="384175" h="657225">
                  <a:moveTo>
                    <a:pt x="240055" y="576630"/>
                  </a:moveTo>
                  <a:lnTo>
                    <a:pt x="192049" y="576630"/>
                  </a:lnTo>
                  <a:lnTo>
                    <a:pt x="192049" y="560628"/>
                  </a:lnTo>
                  <a:lnTo>
                    <a:pt x="176047" y="560628"/>
                  </a:lnTo>
                  <a:lnTo>
                    <a:pt x="176047" y="544626"/>
                  </a:lnTo>
                  <a:lnTo>
                    <a:pt x="160045" y="544626"/>
                  </a:lnTo>
                  <a:lnTo>
                    <a:pt x="160045" y="576618"/>
                  </a:lnTo>
                  <a:lnTo>
                    <a:pt x="144043" y="576618"/>
                  </a:lnTo>
                  <a:lnTo>
                    <a:pt x="144043" y="592620"/>
                  </a:lnTo>
                  <a:lnTo>
                    <a:pt x="160045" y="592620"/>
                  </a:lnTo>
                  <a:lnTo>
                    <a:pt x="160045" y="576630"/>
                  </a:lnTo>
                  <a:lnTo>
                    <a:pt x="176047" y="576630"/>
                  </a:lnTo>
                  <a:lnTo>
                    <a:pt x="176047" y="608634"/>
                  </a:lnTo>
                  <a:lnTo>
                    <a:pt x="144043" y="608634"/>
                  </a:lnTo>
                  <a:lnTo>
                    <a:pt x="144043" y="640638"/>
                  </a:lnTo>
                  <a:lnTo>
                    <a:pt x="160045" y="640638"/>
                  </a:lnTo>
                  <a:lnTo>
                    <a:pt x="160045" y="624636"/>
                  </a:lnTo>
                  <a:lnTo>
                    <a:pt x="176047" y="624636"/>
                  </a:lnTo>
                  <a:lnTo>
                    <a:pt x="176047" y="640638"/>
                  </a:lnTo>
                  <a:lnTo>
                    <a:pt x="192049" y="640638"/>
                  </a:lnTo>
                  <a:lnTo>
                    <a:pt x="192049" y="656653"/>
                  </a:lnTo>
                  <a:lnTo>
                    <a:pt x="224053" y="656653"/>
                  </a:lnTo>
                  <a:lnTo>
                    <a:pt x="224053" y="608634"/>
                  </a:lnTo>
                  <a:lnTo>
                    <a:pt x="208051" y="608634"/>
                  </a:lnTo>
                  <a:lnTo>
                    <a:pt x="208051" y="624636"/>
                  </a:lnTo>
                  <a:lnTo>
                    <a:pt x="192049" y="624636"/>
                  </a:lnTo>
                  <a:lnTo>
                    <a:pt x="192049" y="608634"/>
                  </a:lnTo>
                  <a:lnTo>
                    <a:pt x="208051" y="608634"/>
                  </a:lnTo>
                  <a:lnTo>
                    <a:pt x="208051" y="592632"/>
                  </a:lnTo>
                  <a:lnTo>
                    <a:pt x="240055" y="592632"/>
                  </a:lnTo>
                  <a:lnTo>
                    <a:pt x="240055" y="576630"/>
                  </a:lnTo>
                  <a:close/>
                </a:path>
                <a:path w="384175" h="657225">
                  <a:moveTo>
                    <a:pt x="256057" y="368579"/>
                  </a:moveTo>
                  <a:lnTo>
                    <a:pt x="240055" y="368579"/>
                  </a:lnTo>
                  <a:lnTo>
                    <a:pt x="240055" y="384581"/>
                  </a:lnTo>
                  <a:lnTo>
                    <a:pt x="256057" y="384581"/>
                  </a:lnTo>
                  <a:lnTo>
                    <a:pt x="256057" y="368579"/>
                  </a:lnTo>
                  <a:close/>
                </a:path>
                <a:path w="384175" h="657225">
                  <a:moveTo>
                    <a:pt x="256057" y="176555"/>
                  </a:moveTo>
                  <a:lnTo>
                    <a:pt x="224053" y="176555"/>
                  </a:lnTo>
                  <a:lnTo>
                    <a:pt x="224053" y="208559"/>
                  </a:lnTo>
                  <a:lnTo>
                    <a:pt x="240055" y="208559"/>
                  </a:lnTo>
                  <a:lnTo>
                    <a:pt x="240055" y="192557"/>
                  </a:lnTo>
                  <a:lnTo>
                    <a:pt x="256057" y="192557"/>
                  </a:lnTo>
                  <a:lnTo>
                    <a:pt x="256057" y="176555"/>
                  </a:lnTo>
                  <a:close/>
                </a:path>
                <a:path w="384175" h="657225">
                  <a:moveTo>
                    <a:pt x="256057" y="144538"/>
                  </a:moveTo>
                  <a:lnTo>
                    <a:pt x="240055" y="144538"/>
                  </a:lnTo>
                  <a:lnTo>
                    <a:pt x="240055" y="160540"/>
                  </a:lnTo>
                  <a:lnTo>
                    <a:pt x="256057" y="160540"/>
                  </a:lnTo>
                  <a:lnTo>
                    <a:pt x="256057" y="144538"/>
                  </a:lnTo>
                  <a:close/>
                </a:path>
                <a:path w="384175" h="657225">
                  <a:moveTo>
                    <a:pt x="272059" y="592632"/>
                  </a:moveTo>
                  <a:lnTo>
                    <a:pt x="256057" y="592632"/>
                  </a:lnTo>
                  <a:lnTo>
                    <a:pt x="256057" y="608634"/>
                  </a:lnTo>
                  <a:lnTo>
                    <a:pt x="272059" y="608634"/>
                  </a:lnTo>
                  <a:lnTo>
                    <a:pt x="272059" y="592632"/>
                  </a:lnTo>
                  <a:close/>
                </a:path>
                <a:path w="384175" h="657225">
                  <a:moveTo>
                    <a:pt x="272059" y="508"/>
                  </a:moveTo>
                  <a:lnTo>
                    <a:pt x="256057" y="508"/>
                  </a:lnTo>
                  <a:lnTo>
                    <a:pt x="240055" y="508"/>
                  </a:lnTo>
                  <a:lnTo>
                    <a:pt x="240055" y="32512"/>
                  </a:lnTo>
                  <a:lnTo>
                    <a:pt x="256057" y="32512"/>
                  </a:lnTo>
                  <a:lnTo>
                    <a:pt x="256057" y="16510"/>
                  </a:lnTo>
                  <a:lnTo>
                    <a:pt x="272059" y="16510"/>
                  </a:lnTo>
                  <a:lnTo>
                    <a:pt x="272059" y="508"/>
                  </a:lnTo>
                  <a:close/>
                </a:path>
                <a:path w="384175" h="657225">
                  <a:moveTo>
                    <a:pt x="288061" y="144551"/>
                  </a:moveTo>
                  <a:lnTo>
                    <a:pt x="272059" y="144551"/>
                  </a:lnTo>
                  <a:lnTo>
                    <a:pt x="272059" y="160540"/>
                  </a:lnTo>
                  <a:lnTo>
                    <a:pt x="288061" y="160540"/>
                  </a:lnTo>
                  <a:lnTo>
                    <a:pt x="288061" y="144551"/>
                  </a:lnTo>
                  <a:close/>
                </a:path>
                <a:path w="384175" h="657225">
                  <a:moveTo>
                    <a:pt x="288074" y="16522"/>
                  </a:moveTo>
                  <a:lnTo>
                    <a:pt x="272059" y="16522"/>
                  </a:lnTo>
                  <a:lnTo>
                    <a:pt x="272059" y="48526"/>
                  </a:lnTo>
                  <a:lnTo>
                    <a:pt x="224053" y="48526"/>
                  </a:lnTo>
                  <a:lnTo>
                    <a:pt x="224053" y="32524"/>
                  </a:lnTo>
                  <a:lnTo>
                    <a:pt x="192049" y="32524"/>
                  </a:lnTo>
                  <a:lnTo>
                    <a:pt x="192049" y="16522"/>
                  </a:lnTo>
                  <a:lnTo>
                    <a:pt x="176047" y="16522"/>
                  </a:lnTo>
                  <a:lnTo>
                    <a:pt x="176047" y="96532"/>
                  </a:lnTo>
                  <a:lnTo>
                    <a:pt x="192049" y="96532"/>
                  </a:lnTo>
                  <a:lnTo>
                    <a:pt x="192049" y="80530"/>
                  </a:lnTo>
                  <a:lnTo>
                    <a:pt x="208051" y="80530"/>
                  </a:lnTo>
                  <a:lnTo>
                    <a:pt x="208051" y="64528"/>
                  </a:lnTo>
                  <a:lnTo>
                    <a:pt x="192049" y="64528"/>
                  </a:lnTo>
                  <a:lnTo>
                    <a:pt x="192049" y="48526"/>
                  </a:lnTo>
                  <a:lnTo>
                    <a:pt x="208051" y="48526"/>
                  </a:lnTo>
                  <a:lnTo>
                    <a:pt x="208051" y="64528"/>
                  </a:lnTo>
                  <a:lnTo>
                    <a:pt x="272059" y="64528"/>
                  </a:lnTo>
                  <a:lnTo>
                    <a:pt x="272059" y="80530"/>
                  </a:lnTo>
                  <a:lnTo>
                    <a:pt x="288074" y="80530"/>
                  </a:lnTo>
                  <a:lnTo>
                    <a:pt x="288074" y="16522"/>
                  </a:lnTo>
                  <a:close/>
                </a:path>
                <a:path w="384175" h="657225">
                  <a:moveTo>
                    <a:pt x="336067" y="464616"/>
                  </a:moveTo>
                  <a:lnTo>
                    <a:pt x="320065" y="464616"/>
                  </a:lnTo>
                  <a:lnTo>
                    <a:pt x="320065" y="448614"/>
                  </a:lnTo>
                  <a:lnTo>
                    <a:pt x="304063" y="448614"/>
                  </a:lnTo>
                  <a:lnTo>
                    <a:pt x="304063" y="464616"/>
                  </a:lnTo>
                  <a:lnTo>
                    <a:pt x="288061" y="464616"/>
                  </a:lnTo>
                  <a:lnTo>
                    <a:pt x="288061" y="448614"/>
                  </a:lnTo>
                  <a:lnTo>
                    <a:pt x="304063" y="448614"/>
                  </a:lnTo>
                  <a:lnTo>
                    <a:pt x="304063" y="432600"/>
                  </a:lnTo>
                  <a:lnTo>
                    <a:pt x="288061" y="432600"/>
                  </a:lnTo>
                  <a:lnTo>
                    <a:pt x="288061" y="416598"/>
                  </a:lnTo>
                  <a:lnTo>
                    <a:pt x="272059" y="416598"/>
                  </a:lnTo>
                  <a:lnTo>
                    <a:pt x="272059" y="432600"/>
                  </a:lnTo>
                  <a:lnTo>
                    <a:pt x="272059" y="448614"/>
                  </a:lnTo>
                  <a:lnTo>
                    <a:pt x="256057" y="448614"/>
                  </a:lnTo>
                  <a:lnTo>
                    <a:pt x="256057" y="464616"/>
                  </a:lnTo>
                  <a:lnTo>
                    <a:pt x="240055" y="464616"/>
                  </a:lnTo>
                  <a:lnTo>
                    <a:pt x="240055" y="480606"/>
                  </a:lnTo>
                  <a:lnTo>
                    <a:pt x="224053" y="480606"/>
                  </a:lnTo>
                  <a:lnTo>
                    <a:pt x="224053" y="464616"/>
                  </a:lnTo>
                  <a:lnTo>
                    <a:pt x="240055" y="464616"/>
                  </a:lnTo>
                  <a:lnTo>
                    <a:pt x="240055" y="448614"/>
                  </a:lnTo>
                  <a:lnTo>
                    <a:pt x="256057" y="448614"/>
                  </a:lnTo>
                  <a:lnTo>
                    <a:pt x="256057" y="432600"/>
                  </a:lnTo>
                  <a:lnTo>
                    <a:pt x="272059" y="432600"/>
                  </a:lnTo>
                  <a:lnTo>
                    <a:pt x="272059" y="416598"/>
                  </a:lnTo>
                  <a:lnTo>
                    <a:pt x="272059" y="400596"/>
                  </a:lnTo>
                  <a:lnTo>
                    <a:pt x="208051" y="400596"/>
                  </a:lnTo>
                  <a:lnTo>
                    <a:pt x="208051" y="432600"/>
                  </a:lnTo>
                  <a:lnTo>
                    <a:pt x="224053" y="432600"/>
                  </a:lnTo>
                  <a:lnTo>
                    <a:pt x="224053" y="416598"/>
                  </a:lnTo>
                  <a:lnTo>
                    <a:pt x="240055" y="416598"/>
                  </a:lnTo>
                  <a:lnTo>
                    <a:pt x="240055" y="432600"/>
                  </a:lnTo>
                  <a:lnTo>
                    <a:pt x="224053" y="432600"/>
                  </a:lnTo>
                  <a:lnTo>
                    <a:pt x="224053" y="464604"/>
                  </a:lnTo>
                  <a:lnTo>
                    <a:pt x="208051" y="464604"/>
                  </a:lnTo>
                  <a:lnTo>
                    <a:pt x="208051" y="480606"/>
                  </a:lnTo>
                  <a:lnTo>
                    <a:pt x="192049" y="480606"/>
                  </a:lnTo>
                  <a:lnTo>
                    <a:pt x="192049" y="512610"/>
                  </a:lnTo>
                  <a:lnTo>
                    <a:pt x="208051" y="512610"/>
                  </a:lnTo>
                  <a:lnTo>
                    <a:pt x="208051" y="528612"/>
                  </a:lnTo>
                  <a:lnTo>
                    <a:pt x="224053" y="528612"/>
                  </a:lnTo>
                  <a:lnTo>
                    <a:pt x="224053" y="496608"/>
                  </a:lnTo>
                  <a:lnTo>
                    <a:pt x="240055" y="496608"/>
                  </a:lnTo>
                  <a:lnTo>
                    <a:pt x="240055" y="480618"/>
                  </a:lnTo>
                  <a:lnTo>
                    <a:pt x="272059" y="480618"/>
                  </a:lnTo>
                  <a:lnTo>
                    <a:pt x="272059" y="496620"/>
                  </a:lnTo>
                  <a:lnTo>
                    <a:pt x="240055" y="496620"/>
                  </a:lnTo>
                  <a:lnTo>
                    <a:pt x="240055" y="528624"/>
                  </a:lnTo>
                  <a:lnTo>
                    <a:pt x="224053" y="528624"/>
                  </a:lnTo>
                  <a:lnTo>
                    <a:pt x="224053" y="560628"/>
                  </a:lnTo>
                  <a:lnTo>
                    <a:pt x="240055" y="560628"/>
                  </a:lnTo>
                  <a:lnTo>
                    <a:pt x="240055" y="576630"/>
                  </a:lnTo>
                  <a:lnTo>
                    <a:pt x="256057" y="576630"/>
                  </a:lnTo>
                  <a:lnTo>
                    <a:pt x="256057" y="560628"/>
                  </a:lnTo>
                  <a:lnTo>
                    <a:pt x="272059" y="560628"/>
                  </a:lnTo>
                  <a:lnTo>
                    <a:pt x="272059" y="544626"/>
                  </a:lnTo>
                  <a:lnTo>
                    <a:pt x="256057" y="544626"/>
                  </a:lnTo>
                  <a:lnTo>
                    <a:pt x="256057" y="528624"/>
                  </a:lnTo>
                  <a:lnTo>
                    <a:pt x="272059" y="528624"/>
                  </a:lnTo>
                  <a:lnTo>
                    <a:pt x="272059" y="512622"/>
                  </a:lnTo>
                  <a:lnTo>
                    <a:pt x="304063" y="512622"/>
                  </a:lnTo>
                  <a:lnTo>
                    <a:pt x="304063" y="496620"/>
                  </a:lnTo>
                  <a:lnTo>
                    <a:pt x="288061" y="496620"/>
                  </a:lnTo>
                  <a:lnTo>
                    <a:pt x="288061" y="480618"/>
                  </a:lnTo>
                  <a:lnTo>
                    <a:pt x="336067" y="480618"/>
                  </a:lnTo>
                  <a:lnTo>
                    <a:pt x="336067" y="464616"/>
                  </a:lnTo>
                  <a:close/>
                </a:path>
                <a:path w="384175" h="657225">
                  <a:moveTo>
                    <a:pt x="384086" y="192557"/>
                  </a:moveTo>
                  <a:lnTo>
                    <a:pt x="368084" y="192557"/>
                  </a:lnTo>
                  <a:lnTo>
                    <a:pt x="368084" y="208559"/>
                  </a:lnTo>
                  <a:lnTo>
                    <a:pt x="352082" y="208559"/>
                  </a:lnTo>
                  <a:lnTo>
                    <a:pt x="352082" y="192557"/>
                  </a:lnTo>
                  <a:lnTo>
                    <a:pt x="368084" y="192557"/>
                  </a:lnTo>
                  <a:lnTo>
                    <a:pt x="368084" y="176555"/>
                  </a:lnTo>
                  <a:lnTo>
                    <a:pt x="352082" y="176555"/>
                  </a:lnTo>
                  <a:lnTo>
                    <a:pt x="352082" y="160540"/>
                  </a:lnTo>
                  <a:lnTo>
                    <a:pt x="368084" y="160540"/>
                  </a:lnTo>
                  <a:lnTo>
                    <a:pt x="368084" y="144538"/>
                  </a:lnTo>
                  <a:lnTo>
                    <a:pt x="352082" y="144538"/>
                  </a:lnTo>
                  <a:lnTo>
                    <a:pt x="352082" y="128536"/>
                  </a:lnTo>
                  <a:lnTo>
                    <a:pt x="368084" y="128536"/>
                  </a:lnTo>
                  <a:lnTo>
                    <a:pt x="368084" y="80530"/>
                  </a:lnTo>
                  <a:lnTo>
                    <a:pt x="336080" y="80530"/>
                  </a:lnTo>
                  <a:lnTo>
                    <a:pt x="336080" y="96532"/>
                  </a:lnTo>
                  <a:lnTo>
                    <a:pt x="352082" y="96532"/>
                  </a:lnTo>
                  <a:lnTo>
                    <a:pt x="352082" y="112534"/>
                  </a:lnTo>
                  <a:lnTo>
                    <a:pt x="336080" y="112534"/>
                  </a:lnTo>
                  <a:lnTo>
                    <a:pt x="336080" y="144538"/>
                  </a:lnTo>
                  <a:lnTo>
                    <a:pt x="320078" y="144538"/>
                  </a:lnTo>
                  <a:lnTo>
                    <a:pt x="320078" y="160540"/>
                  </a:lnTo>
                  <a:lnTo>
                    <a:pt x="336080" y="160540"/>
                  </a:lnTo>
                  <a:lnTo>
                    <a:pt x="336080" y="192557"/>
                  </a:lnTo>
                  <a:lnTo>
                    <a:pt x="304063" y="192557"/>
                  </a:lnTo>
                  <a:lnTo>
                    <a:pt x="304063" y="176555"/>
                  </a:lnTo>
                  <a:lnTo>
                    <a:pt x="288061" y="176555"/>
                  </a:lnTo>
                  <a:lnTo>
                    <a:pt x="288061" y="192557"/>
                  </a:lnTo>
                  <a:lnTo>
                    <a:pt x="256057" y="192557"/>
                  </a:lnTo>
                  <a:lnTo>
                    <a:pt x="256057" y="240563"/>
                  </a:lnTo>
                  <a:lnTo>
                    <a:pt x="240055" y="240563"/>
                  </a:lnTo>
                  <a:lnTo>
                    <a:pt x="240055" y="256565"/>
                  </a:lnTo>
                  <a:lnTo>
                    <a:pt x="224053" y="256565"/>
                  </a:lnTo>
                  <a:lnTo>
                    <a:pt x="224053" y="288569"/>
                  </a:lnTo>
                  <a:lnTo>
                    <a:pt x="240055" y="288569"/>
                  </a:lnTo>
                  <a:lnTo>
                    <a:pt x="240055" y="304571"/>
                  </a:lnTo>
                  <a:lnTo>
                    <a:pt x="256057" y="304571"/>
                  </a:lnTo>
                  <a:lnTo>
                    <a:pt x="256057" y="288569"/>
                  </a:lnTo>
                  <a:lnTo>
                    <a:pt x="272059" y="288569"/>
                  </a:lnTo>
                  <a:lnTo>
                    <a:pt x="272059" y="304571"/>
                  </a:lnTo>
                  <a:lnTo>
                    <a:pt x="288061" y="304571"/>
                  </a:lnTo>
                  <a:lnTo>
                    <a:pt x="288061" y="256565"/>
                  </a:lnTo>
                  <a:lnTo>
                    <a:pt x="304063" y="256565"/>
                  </a:lnTo>
                  <a:lnTo>
                    <a:pt x="304063" y="240563"/>
                  </a:lnTo>
                  <a:lnTo>
                    <a:pt x="288061" y="240563"/>
                  </a:lnTo>
                  <a:lnTo>
                    <a:pt x="288061" y="224561"/>
                  </a:lnTo>
                  <a:lnTo>
                    <a:pt x="272059" y="224561"/>
                  </a:lnTo>
                  <a:lnTo>
                    <a:pt x="272059" y="208559"/>
                  </a:lnTo>
                  <a:lnTo>
                    <a:pt x="288061" y="208559"/>
                  </a:lnTo>
                  <a:lnTo>
                    <a:pt x="288061" y="224561"/>
                  </a:lnTo>
                  <a:lnTo>
                    <a:pt x="304063" y="224561"/>
                  </a:lnTo>
                  <a:lnTo>
                    <a:pt x="304063" y="208559"/>
                  </a:lnTo>
                  <a:lnTo>
                    <a:pt x="320078" y="208559"/>
                  </a:lnTo>
                  <a:lnTo>
                    <a:pt x="320078" y="224561"/>
                  </a:lnTo>
                  <a:lnTo>
                    <a:pt x="336080" y="224561"/>
                  </a:lnTo>
                  <a:lnTo>
                    <a:pt x="336080" y="240563"/>
                  </a:lnTo>
                  <a:lnTo>
                    <a:pt x="320078" y="240563"/>
                  </a:lnTo>
                  <a:lnTo>
                    <a:pt x="320078" y="288569"/>
                  </a:lnTo>
                  <a:lnTo>
                    <a:pt x="352082" y="288569"/>
                  </a:lnTo>
                  <a:lnTo>
                    <a:pt x="352082" y="272567"/>
                  </a:lnTo>
                  <a:lnTo>
                    <a:pt x="368084" y="272567"/>
                  </a:lnTo>
                  <a:lnTo>
                    <a:pt x="368084" y="256565"/>
                  </a:lnTo>
                  <a:lnTo>
                    <a:pt x="352082" y="256565"/>
                  </a:lnTo>
                  <a:lnTo>
                    <a:pt x="352082" y="224561"/>
                  </a:lnTo>
                  <a:lnTo>
                    <a:pt x="368084" y="224561"/>
                  </a:lnTo>
                  <a:lnTo>
                    <a:pt x="368084" y="256565"/>
                  </a:lnTo>
                  <a:lnTo>
                    <a:pt x="384086" y="256565"/>
                  </a:lnTo>
                  <a:lnTo>
                    <a:pt x="384086" y="1925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639534" y="13817370"/>
              <a:ext cx="432434" cy="657225"/>
            </a:xfrm>
            <a:custGeom>
              <a:avLst/>
              <a:gdLst/>
              <a:ahLst/>
              <a:cxnLst/>
              <a:rect l="l" t="t" r="r" b="b"/>
              <a:pathLst>
                <a:path w="432434" h="657225">
                  <a:moveTo>
                    <a:pt x="64008" y="528599"/>
                  </a:moveTo>
                  <a:lnTo>
                    <a:pt x="48006" y="528599"/>
                  </a:lnTo>
                  <a:lnTo>
                    <a:pt x="48006" y="544601"/>
                  </a:lnTo>
                  <a:lnTo>
                    <a:pt x="64008" y="544601"/>
                  </a:lnTo>
                  <a:lnTo>
                    <a:pt x="64008" y="528599"/>
                  </a:lnTo>
                  <a:close/>
                </a:path>
                <a:path w="432434" h="657225">
                  <a:moveTo>
                    <a:pt x="64008" y="352564"/>
                  </a:moveTo>
                  <a:lnTo>
                    <a:pt x="48006" y="352564"/>
                  </a:lnTo>
                  <a:lnTo>
                    <a:pt x="48006" y="368566"/>
                  </a:lnTo>
                  <a:lnTo>
                    <a:pt x="64008" y="368566"/>
                  </a:lnTo>
                  <a:lnTo>
                    <a:pt x="64008" y="352564"/>
                  </a:lnTo>
                  <a:close/>
                </a:path>
                <a:path w="432434" h="657225">
                  <a:moveTo>
                    <a:pt x="64008" y="320560"/>
                  </a:moveTo>
                  <a:lnTo>
                    <a:pt x="32004" y="320560"/>
                  </a:lnTo>
                  <a:lnTo>
                    <a:pt x="32004" y="352564"/>
                  </a:lnTo>
                  <a:lnTo>
                    <a:pt x="48006" y="352564"/>
                  </a:lnTo>
                  <a:lnTo>
                    <a:pt x="48006" y="336562"/>
                  </a:lnTo>
                  <a:lnTo>
                    <a:pt x="64008" y="336562"/>
                  </a:lnTo>
                  <a:lnTo>
                    <a:pt x="64008" y="320560"/>
                  </a:lnTo>
                  <a:close/>
                </a:path>
                <a:path w="432434" h="657225">
                  <a:moveTo>
                    <a:pt x="64008" y="144538"/>
                  </a:moveTo>
                  <a:lnTo>
                    <a:pt x="48006" y="144538"/>
                  </a:lnTo>
                  <a:lnTo>
                    <a:pt x="48006" y="160528"/>
                  </a:lnTo>
                  <a:lnTo>
                    <a:pt x="64008" y="160528"/>
                  </a:lnTo>
                  <a:lnTo>
                    <a:pt x="64008" y="144538"/>
                  </a:lnTo>
                  <a:close/>
                </a:path>
                <a:path w="432434" h="657225">
                  <a:moveTo>
                    <a:pt x="64020" y="384568"/>
                  </a:moveTo>
                  <a:lnTo>
                    <a:pt x="48018" y="384568"/>
                  </a:lnTo>
                  <a:lnTo>
                    <a:pt x="48018" y="400570"/>
                  </a:lnTo>
                  <a:lnTo>
                    <a:pt x="64020" y="400570"/>
                  </a:lnTo>
                  <a:lnTo>
                    <a:pt x="64020" y="384568"/>
                  </a:lnTo>
                  <a:close/>
                </a:path>
                <a:path w="432434" h="657225">
                  <a:moveTo>
                    <a:pt x="80022" y="368566"/>
                  </a:moveTo>
                  <a:lnTo>
                    <a:pt x="64020" y="368566"/>
                  </a:lnTo>
                  <a:lnTo>
                    <a:pt x="64020" y="384568"/>
                  </a:lnTo>
                  <a:lnTo>
                    <a:pt x="80022" y="384568"/>
                  </a:lnTo>
                  <a:lnTo>
                    <a:pt x="80022" y="368566"/>
                  </a:lnTo>
                  <a:close/>
                </a:path>
                <a:path w="432434" h="657225">
                  <a:moveTo>
                    <a:pt x="96012" y="80518"/>
                  </a:moveTo>
                  <a:lnTo>
                    <a:pt x="64008" y="80518"/>
                  </a:lnTo>
                  <a:lnTo>
                    <a:pt x="64008" y="112522"/>
                  </a:lnTo>
                  <a:lnTo>
                    <a:pt x="48006" y="112522"/>
                  </a:lnTo>
                  <a:lnTo>
                    <a:pt x="48006" y="80518"/>
                  </a:lnTo>
                  <a:lnTo>
                    <a:pt x="16002" y="80518"/>
                  </a:lnTo>
                  <a:lnTo>
                    <a:pt x="16002" y="96520"/>
                  </a:lnTo>
                  <a:lnTo>
                    <a:pt x="32004" y="96520"/>
                  </a:lnTo>
                  <a:lnTo>
                    <a:pt x="32004" y="112522"/>
                  </a:lnTo>
                  <a:lnTo>
                    <a:pt x="16002" y="112522"/>
                  </a:lnTo>
                  <a:lnTo>
                    <a:pt x="16002" y="96520"/>
                  </a:lnTo>
                  <a:lnTo>
                    <a:pt x="0" y="96520"/>
                  </a:lnTo>
                  <a:lnTo>
                    <a:pt x="0" y="128524"/>
                  </a:lnTo>
                  <a:lnTo>
                    <a:pt x="64008" y="128524"/>
                  </a:lnTo>
                  <a:lnTo>
                    <a:pt x="64008" y="144526"/>
                  </a:lnTo>
                  <a:lnTo>
                    <a:pt x="80010" y="144526"/>
                  </a:lnTo>
                  <a:lnTo>
                    <a:pt x="80010" y="128524"/>
                  </a:lnTo>
                  <a:lnTo>
                    <a:pt x="96012" y="128524"/>
                  </a:lnTo>
                  <a:lnTo>
                    <a:pt x="96012" y="112522"/>
                  </a:lnTo>
                  <a:lnTo>
                    <a:pt x="80010" y="112522"/>
                  </a:lnTo>
                  <a:lnTo>
                    <a:pt x="80010" y="96520"/>
                  </a:lnTo>
                  <a:lnTo>
                    <a:pt x="96012" y="96520"/>
                  </a:lnTo>
                  <a:lnTo>
                    <a:pt x="96012" y="80518"/>
                  </a:lnTo>
                  <a:close/>
                </a:path>
                <a:path w="432434" h="657225">
                  <a:moveTo>
                    <a:pt x="96012" y="495"/>
                  </a:moveTo>
                  <a:lnTo>
                    <a:pt x="64008" y="495"/>
                  </a:lnTo>
                  <a:lnTo>
                    <a:pt x="64008" y="16497"/>
                  </a:lnTo>
                  <a:lnTo>
                    <a:pt x="96012" y="16497"/>
                  </a:lnTo>
                  <a:lnTo>
                    <a:pt x="96012" y="495"/>
                  </a:lnTo>
                  <a:close/>
                </a:path>
                <a:path w="432434" h="657225">
                  <a:moveTo>
                    <a:pt x="96024" y="304558"/>
                  </a:moveTo>
                  <a:lnTo>
                    <a:pt x="80022" y="304558"/>
                  </a:lnTo>
                  <a:lnTo>
                    <a:pt x="80022" y="320560"/>
                  </a:lnTo>
                  <a:lnTo>
                    <a:pt x="96024" y="320560"/>
                  </a:lnTo>
                  <a:lnTo>
                    <a:pt x="96024" y="304558"/>
                  </a:lnTo>
                  <a:close/>
                </a:path>
                <a:path w="432434" h="657225">
                  <a:moveTo>
                    <a:pt x="96024" y="224536"/>
                  </a:moveTo>
                  <a:lnTo>
                    <a:pt x="80022" y="224536"/>
                  </a:lnTo>
                  <a:lnTo>
                    <a:pt x="80022" y="240538"/>
                  </a:lnTo>
                  <a:lnTo>
                    <a:pt x="96024" y="240538"/>
                  </a:lnTo>
                  <a:lnTo>
                    <a:pt x="96024" y="224536"/>
                  </a:lnTo>
                  <a:close/>
                </a:path>
                <a:path w="432434" h="657225">
                  <a:moveTo>
                    <a:pt x="96024" y="160528"/>
                  </a:moveTo>
                  <a:lnTo>
                    <a:pt x="80022" y="160528"/>
                  </a:lnTo>
                  <a:lnTo>
                    <a:pt x="80022" y="176530"/>
                  </a:lnTo>
                  <a:lnTo>
                    <a:pt x="96024" y="176530"/>
                  </a:lnTo>
                  <a:lnTo>
                    <a:pt x="96024" y="160528"/>
                  </a:lnTo>
                  <a:close/>
                </a:path>
                <a:path w="432434" h="657225">
                  <a:moveTo>
                    <a:pt x="112026" y="96520"/>
                  </a:moveTo>
                  <a:lnTo>
                    <a:pt x="96024" y="96520"/>
                  </a:lnTo>
                  <a:lnTo>
                    <a:pt x="96024" y="112522"/>
                  </a:lnTo>
                  <a:lnTo>
                    <a:pt x="112026" y="112522"/>
                  </a:lnTo>
                  <a:lnTo>
                    <a:pt x="112026" y="96520"/>
                  </a:lnTo>
                  <a:close/>
                </a:path>
                <a:path w="432434" h="657225">
                  <a:moveTo>
                    <a:pt x="128028" y="304558"/>
                  </a:moveTo>
                  <a:lnTo>
                    <a:pt x="112026" y="304558"/>
                  </a:lnTo>
                  <a:lnTo>
                    <a:pt x="112026" y="320560"/>
                  </a:lnTo>
                  <a:lnTo>
                    <a:pt x="128028" y="320560"/>
                  </a:lnTo>
                  <a:lnTo>
                    <a:pt x="128028" y="304558"/>
                  </a:lnTo>
                  <a:close/>
                </a:path>
                <a:path w="432434" h="657225">
                  <a:moveTo>
                    <a:pt x="144030" y="592620"/>
                  </a:moveTo>
                  <a:lnTo>
                    <a:pt x="128028" y="592620"/>
                  </a:lnTo>
                  <a:lnTo>
                    <a:pt x="128028" y="608622"/>
                  </a:lnTo>
                  <a:lnTo>
                    <a:pt x="144030" y="608622"/>
                  </a:lnTo>
                  <a:lnTo>
                    <a:pt x="144030" y="592620"/>
                  </a:lnTo>
                  <a:close/>
                </a:path>
                <a:path w="432434" h="657225">
                  <a:moveTo>
                    <a:pt x="144030" y="320560"/>
                  </a:moveTo>
                  <a:lnTo>
                    <a:pt x="128028" y="320560"/>
                  </a:lnTo>
                  <a:lnTo>
                    <a:pt x="128028" y="352564"/>
                  </a:lnTo>
                  <a:lnTo>
                    <a:pt x="144030" y="352564"/>
                  </a:lnTo>
                  <a:lnTo>
                    <a:pt x="144030" y="320560"/>
                  </a:lnTo>
                  <a:close/>
                </a:path>
                <a:path w="432434" h="657225">
                  <a:moveTo>
                    <a:pt x="144030" y="288556"/>
                  </a:moveTo>
                  <a:lnTo>
                    <a:pt x="128028" y="288556"/>
                  </a:lnTo>
                  <a:lnTo>
                    <a:pt x="128028" y="304558"/>
                  </a:lnTo>
                  <a:lnTo>
                    <a:pt x="144030" y="304558"/>
                  </a:lnTo>
                  <a:lnTo>
                    <a:pt x="144030" y="288556"/>
                  </a:lnTo>
                  <a:close/>
                </a:path>
                <a:path w="432434" h="657225">
                  <a:moveTo>
                    <a:pt x="160032" y="608634"/>
                  </a:moveTo>
                  <a:lnTo>
                    <a:pt x="144030" y="608634"/>
                  </a:lnTo>
                  <a:lnTo>
                    <a:pt x="144030" y="624624"/>
                  </a:lnTo>
                  <a:lnTo>
                    <a:pt x="160032" y="624624"/>
                  </a:lnTo>
                  <a:lnTo>
                    <a:pt x="160032" y="608634"/>
                  </a:lnTo>
                  <a:close/>
                </a:path>
                <a:path w="432434" h="657225">
                  <a:moveTo>
                    <a:pt x="160032" y="128524"/>
                  </a:moveTo>
                  <a:lnTo>
                    <a:pt x="144030" y="128524"/>
                  </a:lnTo>
                  <a:lnTo>
                    <a:pt x="144030" y="144526"/>
                  </a:lnTo>
                  <a:lnTo>
                    <a:pt x="160032" y="144526"/>
                  </a:lnTo>
                  <a:lnTo>
                    <a:pt x="160032" y="128524"/>
                  </a:lnTo>
                  <a:close/>
                </a:path>
                <a:path w="432434" h="657225">
                  <a:moveTo>
                    <a:pt x="192024" y="48514"/>
                  </a:moveTo>
                  <a:lnTo>
                    <a:pt x="160020" y="48514"/>
                  </a:lnTo>
                  <a:lnTo>
                    <a:pt x="160020" y="32512"/>
                  </a:lnTo>
                  <a:lnTo>
                    <a:pt x="176022" y="32512"/>
                  </a:lnTo>
                  <a:lnTo>
                    <a:pt x="176022" y="16510"/>
                  </a:lnTo>
                  <a:lnTo>
                    <a:pt x="160020" y="16510"/>
                  </a:lnTo>
                  <a:lnTo>
                    <a:pt x="160020" y="508"/>
                  </a:lnTo>
                  <a:lnTo>
                    <a:pt x="112014" y="508"/>
                  </a:lnTo>
                  <a:lnTo>
                    <a:pt x="112014" y="16510"/>
                  </a:lnTo>
                  <a:lnTo>
                    <a:pt x="144018" y="16510"/>
                  </a:lnTo>
                  <a:lnTo>
                    <a:pt x="144018" y="32512"/>
                  </a:lnTo>
                  <a:lnTo>
                    <a:pt x="112014" y="32512"/>
                  </a:lnTo>
                  <a:lnTo>
                    <a:pt x="112014" y="16510"/>
                  </a:lnTo>
                  <a:lnTo>
                    <a:pt x="96012" y="16510"/>
                  </a:lnTo>
                  <a:lnTo>
                    <a:pt x="96012" y="48514"/>
                  </a:lnTo>
                  <a:lnTo>
                    <a:pt x="112014" y="48514"/>
                  </a:lnTo>
                  <a:lnTo>
                    <a:pt x="112014" y="64516"/>
                  </a:lnTo>
                  <a:lnTo>
                    <a:pt x="144018" y="64516"/>
                  </a:lnTo>
                  <a:lnTo>
                    <a:pt x="144018" y="80518"/>
                  </a:lnTo>
                  <a:lnTo>
                    <a:pt x="160020" y="80518"/>
                  </a:lnTo>
                  <a:lnTo>
                    <a:pt x="160020" y="64516"/>
                  </a:lnTo>
                  <a:lnTo>
                    <a:pt x="192024" y="64516"/>
                  </a:lnTo>
                  <a:lnTo>
                    <a:pt x="192024" y="48514"/>
                  </a:lnTo>
                  <a:close/>
                </a:path>
                <a:path w="432434" h="657225">
                  <a:moveTo>
                    <a:pt x="192036" y="240550"/>
                  </a:moveTo>
                  <a:lnTo>
                    <a:pt x="176034" y="240550"/>
                  </a:lnTo>
                  <a:lnTo>
                    <a:pt x="176034" y="256540"/>
                  </a:lnTo>
                  <a:lnTo>
                    <a:pt x="192036" y="256540"/>
                  </a:lnTo>
                  <a:lnTo>
                    <a:pt x="192036" y="240550"/>
                  </a:lnTo>
                  <a:close/>
                </a:path>
                <a:path w="432434" h="657225">
                  <a:moveTo>
                    <a:pt x="208038" y="272554"/>
                  </a:moveTo>
                  <a:lnTo>
                    <a:pt x="192036" y="272554"/>
                  </a:lnTo>
                  <a:lnTo>
                    <a:pt x="192036" y="288556"/>
                  </a:lnTo>
                  <a:lnTo>
                    <a:pt x="208038" y="288556"/>
                  </a:lnTo>
                  <a:lnTo>
                    <a:pt x="208038" y="272554"/>
                  </a:lnTo>
                  <a:close/>
                </a:path>
                <a:path w="432434" h="657225">
                  <a:moveTo>
                    <a:pt x="208038" y="32499"/>
                  </a:moveTo>
                  <a:lnTo>
                    <a:pt x="192036" y="32499"/>
                  </a:lnTo>
                  <a:lnTo>
                    <a:pt x="192036" y="48501"/>
                  </a:lnTo>
                  <a:lnTo>
                    <a:pt x="208038" y="48501"/>
                  </a:lnTo>
                  <a:lnTo>
                    <a:pt x="208038" y="32499"/>
                  </a:lnTo>
                  <a:close/>
                </a:path>
                <a:path w="432434" h="657225">
                  <a:moveTo>
                    <a:pt x="224040" y="256552"/>
                  </a:moveTo>
                  <a:lnTo>
                    <a:pt x="208038" y="256552"/>
                  </a:lnTo>
                  <a:lnTo>
                    <a:pt x="208038" y="272554"/>
                  </a:lnTo>
                  <a:lnTo>
                    <a:pt x="224040" y="272554"/>
                  </a:lnTo>
                  <a:lnTo>
                    <a:pt x="224040" y="256552"/>
                  </a:lnTo>
                  <a:close/>
                </a:path>
                <a:path w="432434" h="657225">
                  <a:moveTo>
                    <a:pt x="224040" y="495"/>
                  </a:moveTo>
                  <a:lnTo>
                    <a:pt x="208038" y="495"/>
                  </a:lnTo>
                  <a:lnTo>
                    <a:pt x="208038" y="32499"/>
                  </a:lnTo>
                  <a:lnTo>
                    <a:pt x="224040" y="32499"/>
                  </a:lnTo>
                  <a:lnTo>
                    <a:pt x="224040" y="495"/>
                  </a:lnTo>
                  <a:close/>
                </a:path>
                <a:path w="432434" h="657225">
                  <a:moveTo>
                    <a:pt x="240042" y="272554"/>
                  </a:moveTo>
                  <a:lnTo>
                    <a:pt x="224040" y="272554"/>
                  </a:lnTo>
                  <a:lnTo>
                    <a:pt x="224040" y="304558"/>
                  </a:lnTo>
                  <a:lnTo>
                    <a:pt x="240042" y="304558"/>
                  </a:lnTo>
                  <a:lnTo>
                    <a:pt x="240042" y="272554"/>
                  </a:lnTo>
                  <a:close/>
                </a:path>
                <a:path w="432434" h="657225">
                  <a:moveTo>
                    <a:pt x="256044" y="384581"/>
                  </a:moveTo>
                  <a:lnTo>
                    <a:pt x="240042" y="384581"/>
                  </a:lnTo>
                  <a:lnTo>
                    <a:pt x="224040" y="384581"/>
                  </a:lnTo>
                  <a:lnTo>
                    <a:pt x="224040" y="400583"/>
                  </a:lnTo>
                  <a:lnTo>
                    <a:pt x="256044" y="400583"/>
                  </a:lnTo>
                  <a:lnTo>
                    <a:pt x="256044" y="384581"/>
                  </a:lnTo>
                  <a:close/>
                </a:path>
                <a:path w="432434" h="657225">
                  <a:moveTo>
                    <a:pt x="256044" y="224548"/>
                  </a:moveTo>
                  <a:lnTo>
                    <a:pt x="224040" y="224548"/>
                  </a:lnTo>
                  <a:lnTo>
                    <a:pt x="224040" y="208546"/>
                  </a:lnTo>
                  <a:lnTo>
                    <a:pt x="192036" y="208546"/>
                  </a:lnTo>
                  <a:lnTo>
                    <a:pt x="192036" y="240550"/>
                  </a:lnTo>
                  <a:lnTo>
                    <a:pt x="224040" y="240550"/>
                  </a:lnTo>
                  <a:lnTo>
                    <a:pt x="224040" y="256552"/>
                  </a:lnTo>
                  <a:lnTo>
                    <a:pt x="240042" y="256552"/>
                  </a:lnTo>
                  <a:lnTo>
                    <a:pt x="240042" y="272554"/>
                  </a:lnTo>
                  <a:lnTo>
                    <a:pt x="256044" y="272554"/>
                  </a:lnTo>
                  <a:lnTo>
                    <a:pt x="256044" y="224548"/>
                  </a:lnTo>
                  <a:close/>
                </a:path>
                <a:path w="432434" h="657225">
                  <a:moveTo>
                    <a:pt x="256044" y="192544"/>
                  </a:moveTo>
                  <a:lnTo>
                    <a:pt x="240042" y="192544"/>
                  </a:lnTo>
                  <a:lnTo>
                    <a:pt x="240042" y="176542"/>
                  </a:lnTo>
                  <a:lnTo>
                    <a:pt x="224040" y="176542"/>
                  </a:lnTo>
                  <a:lnTo>
                    <a:pt x="224040" y="208546"/>
                  </a:lnTo>
                  <a:lnTo>
                    <a:pt x="256044" y="208546"/>
                  </a:lnTo>
                  <a:lnTo>
                    <a:pt x="256044" y="192544"/>
                  </a:lnTo>
                  <a:close/>
                </a:path>
                <a:path w="432434" h="657225">
                  <a:moveTo>
                    <a:pt x="272046" y="336562"/>
                  </a:moveTo>
                  <a:lnTo>
                    <a:pt x="256044" y="336562"/>
                  </a:lnTo>
                  <a:lnTo>
                    <a:pt x="256044" y="304558"/>
                  </a:lnTo>
                  <a:lnTo>
                    <a:pt x="240042" y="304558"/>
                  </a:lnTo>
                  <a:lnTo>
                    <a:pt x="240042" y="320560"/>
                  </a:lnTo>
                  <a:lnTo>
                    <a:pt x="224040" y="320560"/>
                  </a:lnTo>
                  <a:lnTo>
                    <a:pt x="192036" y="320560"/>
                  </a:lnTo>
                  <a:lnTo>
                    <a:pt x="192036" y="336562"/>
                  </a:lnTo>
                  <a:lnTo>
                    <a:pt x="224040" y="336562"/>
                  </a:lnTo>
                  <a:lnTo>
                    <a:pt x="224040" y="368566"/>
                  </a:lnTo>
                  <a:lnTo>
                    <a:pt x="256044" y="368566"/>
                  </a:lnTo>
                  <a:lnTo>
                    <a:pt x="256044" y="352564"/>
                  </a:lnTo>
                  <a:lnTo>
                    <a:pt x="272046" y="352564"/>
                  </a:lnTo>
                  <a:lnTo>
                    <a:pt x="272046" y="336562"/>
                  </a:lnTo>
                  <a:close/>
                </a:path>
                <a:path w="432434" h="657225">
                  <a:moveTo>
                    <a:pt x="272059" y="288556"/>
                  </a:moveTo>
                  <a:lnTo>
                    <a:pt x="256057" y="288556"/>
                  </a:lnTo>
                  <a:lnTo>
                    <a:pt x="256057" y="304558"/>
                  </a:lnTo>
                  <a:lnTo>
                    <a:pt x="272059" y="304558"/>
                  </a:lnTo>
                  <a:lnTo>
                    <a:pt x="272059" y="288556"/>
                  </a:lnTo>
                  <a:close/>
                </a:path>
                <a:path w="432434" h="657225">
                  <a:moveTo>
                    <a:pt x="288061" y="304558"/>
                  </a:moveTo>
                  <a:lnTo>
                    <a:pt x="272059" y="304558"/>
                  </a:lnTo>
                  <a:lnTo>
                    <a:pt x="272059" y="320560"/>
                  </a:lnTo>
                  <a:lnTo>
                    <a:pt x="288061" y="320560"/>
                  </a:lnTo>
                  <a:lnTo>
                    <a:pt x="288061" y="304558"/>
                  </a:lnTo>
                  <a:close/>
                </a:path>
                <a:path w="432434" h="657225">
                  <a:moveTo>
                    <a:pt x="288061" y="192532"/>
                  </a:moveTo>
                  <a:lnTo>
                    <a:pt x="272059" y="192532"/>
                  </a:lnTo>
                  <a:lnTo>
                    <a:pt x="272059" y="208534"/>
                  </a:lnTo>
                  <a:lnTo>
                    <a:pt x="288061" y="208534"/>
                  </a:lnTo>
                  <a:lnTo>
                    <a:pt x="288061" y="192532"/>
                  </a:lnTo>
                  <a:close/>
                </a:path>
                <a:path w="432434" h="657225">
                  <a:moveTo>
                    <a:pt x="288061" y="160528"/>
                  </a:moveTo>
                  <a:lnTo>
                    <a:pt x="272059" y="160528"/>
                  </a:lnTo>
                  <a:lnTo>
                    <a:pt x="272059" y="176530"/>
                  </a:lnTo>
                  <a:lnTo>
                    <a:pt x="288061" y="176530"/>
                  </a:lnTo>
                  <a:lnTo>
                    <a:pt x="288061" y="160528"/>
                  </a:lnTo>
                  <a:close/>
                </a:path>
                <a:path w="432434" h="657225">
                  <a:moveTo>
                    <a:pt x="288061" y="80505"/>
                  </a:moveTo>
                  <a:lnTo>
                    <a:pt x="256057" y="80505"/>
                  </a:lnTo>
                  <a:lnTo>
                    <a:pt x="256057" y="96520"/>
                  </a:lnTo>
                  <a:lnTo>
                    <a:pt x="256057" y="112522"/>
                  </a:lnTo>
                  <a:lnTo>
                    <a:pt x="240055" y="112522"/>
                  </a:lnTo>
                  <a:lnTo>
                    <a:pt x="240055" y="96520"/>
                  </a:lnTo>
                  <a:lnTo>
                    <a:pt x="256057" y="96520"/>
                  </a:lnTo>
                  <a:lnTo>
                    <a:pt x="256057" y="80505"/>
                  </a:lnTo>
                  <a:lnTo>
                    <a:pt x="240055" y="80505"/>
                  </a:lnTo>
                  <a:lnTo>
                    <a:pt x="240055" y="64503"/>
                  </a:lnTo>
                  <a:lnTo>
                    <a:pt x="256057" y="64503"/>
                  </a:lnTo>
                  <a:lnTo>
                    <a:pt x="256057" y="48501"/>
                  </a:lnTo>
                  <a:lnTo>
                    <a:pt x="272059" y="48501"/>
                  </a:lnTo>
                  <a:lnTo>
                    <a:pt x="272059" y="32499"/>
                  </a:lnTo>
                  <a:lnTo>
                    <a:pt x="256057" y="32499"/>
                  </a:lnTo>
                  <a:lnTo>
                    <a:pt x="256057" y="16497"/>
                  </a:lnTo>
                  <a:lnTo>
                    <a:pt x="288048" y="16497"/>
                  </a:lnTo>
                  <a:lnTo>
                    <a:pt x="288048" y="495"/>
                  </a:lnTo>
                  <a:lnTo>
                    <a:pt x="256044" y="495"/>
                  </a:lnTo>
                  <a:lnTo>
                    <a:pt x="256044" y="16497"/>
                  </a:lnTo>
                  <a:lnTo>
                    <a:pt x="240055" y="16497"/>
                  </a:lnTo>
                  <a:lnTo>
                    <a:pt x="240055" y="48501"/>
                  </a:lnTo>
                  <a:lnTo>
                    <a:pt x="224040" y="48501"/>
                  </a:lnTo>
                  <a:lnTo>
                    <a:pt x="224040" y="96520"/>
                  </a:lnTo>
                  <a:lnTo>
                    <a:pt x="224040" y="112522"/>
                  </a:lnTo>
                  <a:lnTo>
                    <a:pt x="208038" y="112522"/>
                  </a:lnTo>
                  <a:lnTo>
                    <a:pt x="208038" y="96520"/>
                  </a:lnTo>
                  <a:lnTo>
                    <a:pt x="224040" y="96520"/>
                  </a:lnTo>
                  <a:lnTo>
                    <a:pt x="224040" y="48501"/>
                  </a:lnTo>
                  <a:lnTo>
                    <a:pt x="208038" y="48501"/>
                  </a:lnTo>
                  <a:lnTo>
                    <a:pt x="208038" y="80505"/>
                  </a:lnTo>
                  <a:lnTo>
                    <a:pt x="160032" y="80505"/>
                  </a:lnTo>
                  <a:lnTo>
                    <a:pt x="160032" y="112522"/>
                  </a:lnTo>
                  <a:lnTo>
                    <a:pt x="176034" y="112522"/>
                  </a:lnTo>
                  <a:lnTo>
                    <a:pt x="176034" y="96520"/>
                  </a:lnTo>
                  <a:lnTo>
                    <a:pt x="192036" y="96520"/>
                  </a:lnTo>
                  <a:lnTo>
                    <a:pt x="192036" y="128524"/>
                  </a:lnTo>
                  <a:lnTo>
                    <a:pt x="176034" y="128524"/>
                  </a:lnTo>
                  <a:lnTo>
                    <a:pt x="176034" y="144526"/>
                  </a:lnTo>
                  <a:lnTo>
                    <a:pt x="160032" y="144526"/>
                  </a:lnTo>
                  <a:lnTo>
                    <a:pt x="160032" y="160528"/>
                  </a:lnTo>
                  <a:lnTo>
                    <a:pt x="176034" y="160528"/>
                  </a:lnTo>
                  <a:lnTo>
                    <a:pt x="176034" y="208534"/>
                  </a:lnTo>
                  <a:lnTo>
                    <a:pt x="192036" y="208534"/>
                  </a:lnTo>
                  <a:lnTo>
                    <a:pt x="192036" y="192532"/>
                  </a:lnTo>
                  <a:lnTo>
                    <a:pt x="208038" y="192532"/>
                  </a:lnTo>
                  <a:lnTo>
                    <a:pt x="208038" y="160528"/>
                  </a:lnTo>
                  <a:lnTo>
                    <a:pt x="192036" y="160528"/>
                  </a:lnTo>
                  <a:lnTo>
                    <a:pt x="192036" y="144526"/>
                  </a:lnTo>
                  <a:lnTo>
                    <a:pt x="208038" y="144526"/>
                  </a:lnTo>
                  <a:lnTo>
                    <a:pt x="208038" y="128524"/>
                  </a:lnTo>
                  <a:lnTo>
                    <a:pt x="224040" y="128524"/>
                  </a:lnTo>
                  <a:lnTo>
                    <a:pt x="224040" y="160528"/>
                  </a:lnTo>
                  <a:lnTo>
                    <a:pt x="240055" y="160528"/>
                  </a:lnTo>
                  <a:lnTo>
                    <a:pt x="240055" y="176530"/>
                  </a:lnTo>
                  <a:lnTo>
                    <a:pt x="256057" y="176530"/>
                  </a:lnTo>
                  <a:lnTo>
                    <a:pt x="256057" y="160528"/>
                  </a:lnTo>
                  <a:lnTo>
                    <a:pt x="272059" y="160528"/>
                  </a:lnTo>
                  <a:lnTo>
                    <a:pt x="272059" y="144526"/>
                  </a:lnTo>
                  <a:lnTo>
                    <a:pt x="240055" y="144526"/>
                  </a:lnTo>
                  <a:lnTo>
                    <a:pt x="240055" y="128524"/>
                  </a:lnTo>
                  <a:lnTo>
                    <a:pt x="272059" y="128524"/>
                  </a:lnTo>
                  <a:lnTo>
                    <a:pt x="272059" y="112522"/>
                  </a:lnTo>
                  <a:lnTo>
                    <a:pt x="272059" y="96520"/>
                  </a:lnTo>
                  <a:lnTo>
                    <a:pt x="288061" y="96520"/>
                  </a:lnTo>
                  <a:lnTo>
                    <a:pt x="288061" y="80505"/>
                  </a:lnTo>
                  <a:close/>
                </a:path>
                <a:path w="432434" h="657225">
                  <a:moveTo>
                    <a:pt x="304063" y="480593"/>
                  </a:moveTo>
                  <a:lnTo>
                    <a:pt x="288061" y="480593"/>
                  </a:lnTo>
                  <a:lnTo>
                    <a:pt x="288061" y="496595"/>
                  </a:lnTo>
                  <a:lnTo>
                    <a:pt x="304063" y="496595"/>
                  </a:lnTo>
                  <a:lnTo>
                    <a:pt x="304063" y="480593"/>
                  </a:lnTo>
                  <a:close/>
                </a:path>
                <a:path w="432434" h="657225">
                  <a:moveTo>
                    <a:pt x="304063" y="288556"/>
                  </a:moveTo>
                  <a:lnTo>
                    <a:pt x="288061" y="288556"/>
                  </a:lnTo>
                  <a:lnTo>
                    <a:pt x="288061" y="304558"/>
                  </a:lnTo>
                  <a:lnTo>
                    <a:pt x="304063" y="304558"/>
                  </a:lnTo>
                  <a:lnTo>
                    <a:pt x="304063" y="288556"/>
                  </a:lnTo>
                  <a:close/>
                </a:path>
                <a:path w="432434" h="657225">
                  <a:moveTo>
                    <a:pt x="304063" y="224548"/>
                  </a:moveTo>
                  <a:lnTo>
                    <a:pt x="288061" y="224548"/>
                  </a:lnTo>
                  <a:lnTo>
                    <a:pt x="288061" y="272554"/>
                  </a:lnTo>
                  <a:lnTo>
                    <a:pt x="304063" y="272554"/>
                  </a:lnTo>
                  <a:lnTo>
                    <a:pt x="304063" y="224548"/>
                  </a:lnTo>
                  <a:close/>
                </a:path>
                <a:path w="432434" h="657225">
                  <a:moveTo>
                    <a:pt x="304063" y="16497"/>
                  </a:moveTo>
                  <a:lnTo>
                    <a:pt x="288061" y="16497"/>
                  </a:lnTo>
                  <a:lnTo>
                    <a:pt x="288061" y="32499"/>
                  </a:lnTo>
                  <a:lnTo>
                    <a:pt x="304063" y="32499"/>
                  </a:lnTo>
                  <a:lnTo>
                    <a:pt x="304063" y="16497"/>
                  </a:lnTo>
                  <a:close/>
                </a:path>
                <a:path w="432434" h="657225">
                  <a:moveTo>
                    <a:pt x="320065" y="432587"/>
                  </a:moveTo>
                  <a:lnTo>
                    <a:pt x="304063" y="432587"/>
                  </a:lnTo>
                  <a:lnTo>
                    <a:pt x="304063" y="416585"/>
                  </a:lnTo>
                  <a:lnTo>
                    <a:pt x="288061" y="416585"/>
                  </a:lnTo>
                  <a:lnTo>
                    <a:pt x="288061" y="448589"/>
                  </a:lnTo>
                  <a:lnTo>
                    <a:pt x="304063" y="448589"/>
                  </a:lnTo>
                  <a:lnTo>
                    <a:pt x="304063" y="464591"/>
                  </a:lnTo>
                  <a:lnTo>
                    <a:pt x="320065" y="464591"/>
                  </a:lnTo>
                  <a:lnTo>
                    <a:pt x="320065" y="432587"/>
                  </a:lnTo>
                  <a:close/>
                </a:path>
                <a:path w="432434" h="657225">
                  <a:moveTo>
                    <a:pt x="336067" y="544601"/>
                  </a:moveTo>
                  <a:lnTo>
                    <a:pt x="320065" y="544601"/>
                  </a:lnTo>
                  <a:lnTo>
                    <a:pt x="320065" y="560603"/>
                  </a:lnTo>
                  <a:lnTo>
                    <a:pt x="336067" y="560603"/>
                  </a:lnTo>
                  <a:lnTo>
                    <a:pt x="336067" y="544601"/>
                  </a:lnTo>
                  <a:close/>
                </a:path>
                <a:path w="432434" h="657225">
                  <a:moveTo>
                    <a:pt x="336067" y="192544"/>
                  </a:moveTo>
                  <a:lnTo>
                    <a:pt x="304063" y="192544"/>
                  </a:lnTo>
                  <a:lnTo>
                    <a:pt x="304063" y="208546"/>
                  </a:lnTo>
                  <a:lnTo>
                    <a:pt x="336067" y="208546"/>
                  </a:lnTo>
                  <a:lnTo>
                    <a:pt x="336067" y="192544"/>
                  </a:lnTo>
                  <a:close/>
                </a:path>
                <a:path w="432434" h="657225">
                  <a:moveTo>
                    <a:pt x="336067" y="144526"/>
                  </a:moveTo>
                  <a:lnTo>
                    <a:pt x="320065" y="144526"/>
                  </a:lnTo>
                  <a:lnTo>
                    <a:pt x="320065" y="128524"/>
                  </a:lnTo>
                  <a:lnTo>
                    <a:pt x="304063" y="128524"/>
                  </a:lnTo>
                  <a:lnTo>
                    <a:pt x="304063" y="96520"/>
                  </a:lnTo>
                  <a:lnTo>
                    <a:pt x="288061" y="96520"/>
                  </a:lnTo>
                  <a:lnTo>
                    <a:pt x="288061" y="160528"/>
                  </a:lnTo>
                  <a:lnTo>
                    <a:pt x="304063" y="160528"/>
                  </a:lnTo>
                  <a:lnTo>
                    <a:pt x="336067" y="160528"/>
                  </a:lnTo>
                  <a:lnTo>
                    <a:pt x="336067" y="144526"/>
                  </a:lnTo>
                  <a:close/>
                </a:path>
                <a:path w="432434" h="657225">
                  <a:moveTo>
                    <a:pt x="352069" y="256552"/>
                  </a:moveTo>
                  <a:lnTo>
                    <a:pt x="336067" y="256552"/>
                  </a:lnTo>
                  <a:lnTo>
                    <a:pt x="336067" y="272554"/>
                  </a:lnTo>
                  <a:lnTo>
                    <a:pt x="320065" y="272554"/>
                  </a:lnTo>
                  <a:lnTo>
                    <a:pt x="320065" y="304558"/>
                  </a:lnTo>
                  <a:lnTo>
                    <a:pt x="336067" y="304558"/>
                  </a:lnTo>
                  <a:lnTo>
                    <a:pt x="336067" y="288556"/>
                  </a:lnTo>
                  <a:lnTo>
                    <a:pt x="352069" y="288556"/>
                  </a:lnTo>
                  <a:lnTo>
                    <a:pt x="352069" y="256552"/>
                  </a:lnTo>
                  <a:close/>
                </a:path>
                <a:path w="432434" h="657225">
                  <a:moveTo>
                    <a:pt x="352069" y="128524"/>
                  </a:moveTo>
                  <a:lnTo>
                    <a:pt x="336067" y="128524"/>
                  </a:lnTo>
                  <a:lnTo>
                    <a:pt x="336067" y="144526"/>
                  </a:lnTo>
                  <a:lnTo>
                    <a:pt x="352069" y="144526"/>
                  </a:lnTo>
                  <a:lnTo>
                    <a:pt x="352069" y="128524"/>
                  </a:lnTo>
                  <a:close/>
                </a:path>
                <a:path w="432434" h="657225">
                  <a:moveTo>
                    <a:pt x="368071" y="480593"/>
                  </a:moveTo>
                  <a:lnTo>
                    <a:pt x="352069" y="480593"/>
                  </a:lnTo>
                  <a:lnTo>
                    <a:pt x="352069" y="416585"/>
                  </a:lnTo>
                  <a:lnTo>
                    <a:pt x="320065" y="416585"/>
                  </a:lnTo>
                  <a:lnTo>
                    <a:pt x="320065" y="432587"/>
                  </a:lnTo>
                  <a:lnTo>
                    <a:pt x="336067" y="432587"/>
                  </a:lnTo>
                  <a:lnTo>
                    <a:pt x="336067" y="464591"/>
                  </a:lnTo>
                  <a:lnTo>
                    <a:pt x="320065" y="464591"/>
                  </a:lnTo>
                  <a:lnTo>
                    <a:pt x="320065" y="480593"/>
                  </a:lnTo>
                  <a:lnTo>
                    <a:pt x="336067" y="480593"/>
                  </a:lnTo>
                  <a:lnTo>
                    <a:pt x="336067" y="496595"/>
                  </a:lnTo>
                  <a:lnTo>
                    <a:pt x="368071" y="496595"/>
                  </a:lnTo>
                  <a:lnTo>
                    <a:pt x="368071" y="480593"/>
                  </a:lnTo>
                  <a:close/>
                </a:path>
                <a:path w="432434" h="657225">
                  <a:moveTo>
                    <a:pt x="384073" y="544614"/>
                  </a:moveTo>
                  <a:lnTo>
                    <a:pt x="368071" y="544614"/>
                  </a:lnTo>
                  <a:lnTo>
                    <a:pt x="368071" y="512610"/>
                  </a:lnTo>
                  <a:lnTo>
                    <a:pt x="352069" y="512610"/>
                  </a:lnTo>
                  <a:lnTo>
                    <a:pt x="352069" y="528612"/>
                  </a:lnTo>
                  <a:lnTo>
                    <a:pt x="352069" y="576618"/>
                  </a:lnTo>
                  <a:lnTo>
                    <a:pt x="304063" y="576618"/>
                  </a:lnTo>
                  <a:lnTo>
                    <a:pt x="304063" y="528612"/>
                  </a:lnTo>
                  <a:lnTo>
                    <a:pt x="352069" y="528612"/>
                  </a:lnTo>
                  <a:lnTo>
                    <a:pt x="352069" y="512610"/>
                  </a:lnTo>
                  <a:lnTo>
                    <a:pt x="320065" y="512610"/>
                  </a:lnTo>
                  <a:lnTo>
                    <a:pt x="320065" y="496608"/>
                  </a:lnTo>
                  <a:lnTo>
                    <a:pt x="304063" y="496608"/>
                  </a:lnTo>
                  <a:lnTo>
                    <a:pt x="304063" y="512610"/>
                  </a:lnTo>
                  <a:lnTo>
                    <a:pt x="288061" y="512610"/>
                  </a:lnTo>
                  <a:lnTo>
                    <a:pt x="288061" y="528612"/>
                  </a:lnTo>
                  <a:lnTo>
                    <a:pt x="256044" y="528612"/>
                  </a:lnTo>
                  <a:lnTo>
                    <a:pt x="256044" y="544614"/>
                  </a:lnTo>
                  <a:lnTo>
                    <a:pt x="240042" y="544614"/>
                  </a:lnTo>
                  <a:lnTo>
                    <a:pt x="240042" y="528612"/>
                  </a:lnTo>
                  <a:lnTo>
                    <a:pt x="256044" y="528612"/>
                  </a:lnTo>
                  <a:lnTo>
                    <a:pt x="256044" y="512610"/>
                  </a:lnTo>
                  <a:lnTo>
                    <a:pt x="272059" y="512610"/>
                  </a:lnTo>
                  <a:lnTo>
                    <a:pt x="272059" y="496608"/>
                  </a:lnTo>
                  <a:lnTo>
                    <a:pt x="240042" y="496608"/>
                  </a:lnTo>
                  <a:lnTo>
                    <a:pt x="240042" y="480593"/>
                  </a:lnTo>
                  <a:lnTo>
                    <a:pt x="224040" y="480593"/>
                  </a:lnTo>
                  <a:lnTo>
                    <a:pt x="224040" y="496608"/>
                  </a:lnTo>
                  <a:lnTo>
                    <a:pt x="208038" y="496608"/>
                  </a:lnTo>
                  <a:lnTo>
                    <a:pt x="208038" y="512597"/>
                  </a:lnTo>
                  <a:lnTo>
                    <a:pt x="176034" y="512597"/>
                  </a:lnTo>
                  <a:lnTo>
                    <a:pt x="176034" y="496595"/>
                  </a:lnTo>
                  <a:lnTo>
                    <a:pt x="208038" y="496595"/>
                  </a:lnTo>
                  <a:lnTo>
                    <a:pt x="208038" y="480593"/>
                  </a:lnTo>
                  <a:lnTo>
                    <a:pt x="192036" y="480593"/>
                  </a:lnTo>
                  <a:lnTo>
                    <a:pt x="192036" y="464591"/>
                  </a:lnTo>
                  <a:lnTo>
                    <a:pt x="176034" y="464591"/>
                  </a:lnTo>
                  <a:lnTo>
                    <a:pt x="176034" y="448589"/>
                  </a:lnTo>
                  <a:lnTo>
                    <a:pt x="192036" y="448589"/>
                  </a:lnTo>
                  <a:lnTo>
                    <a:pt x="192036" y="432587"/>
                  </a:lnTo>
                  <a:lnTo>
                    <a:pt x="176034" y="432587"/>
                  </a:lnTo>
                  <a:lnTo>
                    <a:pt x="176034" y="400570"/>
                  </a:lnTo>
                  <a:lnTo>
                    <a:pt x="192036" y="400570"/>
                  </a:lnTo>
                  <a:lnTo>
                    <a:pt x="192036" y="384568"/>
                  </a:lnTo>
                  <a:lnTo>
                    <a:pt x="208038" y="384568"/>
                  </a:lnTo>
                  <a:lnTo>
                    <a:pt x="208038" y="368566"/>
                  </a:lnTo>
                  <a:lnTo>
                    <a:pt x="192036" y="368566"/>
                  </a:lnTo>
                  <a:lnTo>
                    <a:pt x="192036" y="336562"/>
                  </a:lnTo>
                  <a:lnTo>
                    <a:pt x="176034" y="336562"/>
                  </a:lnTo>
                  <a:lnTo>
                    <a:pt x="176034" y="320560"/>
                  </a:lnTo>
                  <a:lnTo>
                    <a:pt x="192036" y="320560"/>
                  </a:lnTo>
                  <a:lnTo>
                    <a:pt x="192036" y="288556"/>
                  </a:lnTo>
                  <a:lnTo>
                    <a:pt x="176034" y="288556"/>
                  </a:lnTo>
                  <a:lnTo>
                    <a:pt x="176034" y="256540"/>
                  </a:lnTo>
                  <a:lnTo>
                    <a:pt x="160032" y="256540"/>
                  </a:lnTo>
                  <a:lnTo>
                    <a:pt x="160032" y="272554"/>
                  </a:lnTo>
                  <a:lnTo>
                    <a:pt x="144030" y="272554"/>
                  </a:lnTo>
                  <a:lnTo>
                    <a:pt x="144030" y="288556"/>
                  </a:lnTo>
                  <a:lnTo>
                    <a:pt x="160032" y="288556"/>
                  </a:lnTo>
                  <a:lnTo>
                    <a:pt x="160032" y="352564"/>
                  </a:lnTo>
                  <a:lnTo>
                    <a:pt x="176034" y="352564"/>
                  </a:lnTo>
                  <a:lnTo>
                    <a:pt x="176034" y="384568"/>
                  </a:lnTo>
                  <a:lnTo>
                    <a:pt x="160032" y="384568"/>
                  </a:lnTo>
                  <a:lnTo>
                    <a:pt x="160032" y="416572"/>
                  </a:lnTo>
                  <a:lnTo>
                    <a:pt x="160032" y="464591"/>
                  </a:lnTo>
                  <a:lnTo>
                    <a:pt x="160032" y="480593"/>
                  </a:lnTo>
                  <a:lnTo>
                    <a:pt x="144030" y="480593"/>
                  </a:lnTo>
                  <a:lnTo>
                    <a:pt x="144030" y="464591"/>
                  </a:lnTo>
                  <a:lnTo>
                    <a:pt x="160032" y="464591"/>
                  </a:lnTo>
                  <a:lnTo>
                    <a:pt x="160032" y="416572"/>
                  </a:lnTo>
                  <a:lnTo>
                    <a:pt x="144030" y="416572"/>
                  </a:lnTo>
                  <a:lnTo>
                    <a:pt x="144030" y="432587"/>
                  </a:lnTo>
                  <a:lnTo>
                    <a:pt x="128028" y="432587"/>
                  </a:lnTo>
                  <a:lnTo>
                    <a:pt x="128028" y="416572"/>
                  </a:lnTo>
                  <a:lnTo>
                    <a:pt x="112026" y="416572"/>
                  </a:lnTo>
                  <a:lnTo>
                    <a:pt x="112026" y="400570"/>
                  </a:lnTo>
                  <a:lnTo>
                    <a:pt x="128028" y="400570"/>
                  </a:lnTo>
                  <a:lnTo>
                    <a:pt x="128028" y="416572"/>
                  </a:lnTo>
                  <a:lnTo>
                    <a:pt x="144030" y="416572"/>
                  </a:lnTo>
                  <a:lnTo>
                    <a:pt x="144030" y="384568"/>
                  </a:lnTo>
                  <a:lnTo>
                    <a:pt x="160032" y="384568"/>
                  </a:lnTo>
                  <a:lnTo>
                    <a:pt x="160032" y="368566"/>
                  </a:lnTo>
                  <a:lnTo>
                    <a:pt x="112026" y="368566"/>
                  </a:lnTo>
                  <a:lnTo>
                    <a:pt x="112026" y="336562"/>
                  </a:lnTo>
                  <a:lnTo>
                    <a:pt x="96024" y="336562"/>
                  </a:lnTo>
                  <a:lnTo>
                    <a:pt x="96024" y="352564"/>
                  </a:lnTo>
                  <a:lnTo>
                    <a:pt x="80022" y="352564"/>
                  </a:lnTo>
                  <a:lnTo>
                    <a:pt x="80022" y="368566"/>
                  </a:lnTo>
                  <a:lnTo>
                    <a:pt x="96024" y="368566"/>
                  </a:lnTo>
                  <a:lnTo>
                    <a:pt x="96024" y="400570"/>
                  </a:lnTo>
                  <a:lnTo>
                    <a:pt x="80022" y="400570"/>
                  </a:lnTo>
                  <a:lnTo>
                    <a:pt x="80022" y="416572"/>
                  </a:lnTo>
                  <a:lnTo>
                    <a:pt x="96024" y="416572"/>
                  </a:lnTo>
                  <a:lnTo>
                    <a:pt x="96024" y="432587"/>
                  </a:lnTo>
                  <a:lnTo>
                    <a:pt x="112026" y="432587"/>
                  </a:lnTo>
                  <a:lnTo>
                    <a:pt x="112026" y="464591"/>
                  </a:lnTo>
                  <a:lnTo>
                    <a:pt x="128028" y="464591"/>
                  </a:lnTo>
                  <a:lnTo>
                    <a:pt x="128028" y="496595"/>
                  </a:lnTo>
                  <a:lnTo>
                    <a:pt x="160032" y="496595"/>
                  </a:lnTo>
                  <a:lnTo>
                    <a:pt x="160032" y="544601"/>
                  </a:lnTo>
                  <a:lnTo>
                    <a:pt x="176034" y="544601"/>
                  </a:lnTo>
                  <a:lnTo>
                    <a:pt x="176034" y="560603"/>
                  </a:lnTo>
                  <a:lnTo>
                    <a:pt x="160032" y="560603"/>
                  </a:lnTo>
                  <a:lnTo>
                    <a:pt x="160032" y="608622"/>
                  </a:lnTo>
                  <a:lnTo>
                    <a:pt x="176034" y="608622"/>
                  </a:lnTo>
                  <a:lnTo>
                    <a:pt x="176034" y="576605"/>
                  </a:lnTo>
                  <a:lnTo>
                    <a:pt x="192036" y="576605"/>
                  </a:lnTo>
                  <a:lnTo>
                    <a:pt x="192036" y="560603"/>
                  </a:lnTo>
                  <a:lnTo>
                    <a:pt x="208038" y="560603"/>
                  </a:lnTo>
                  <a:lnTo>
                    <a:pt x="208038" y="544601"/>
                  </a:lnTo>
                  <a:lnTo>
                    <a:pt x="192036" y="544601"/>
                  </a:lnTo>
                  <a:lnTo>
                    <a:pt x="192036" y="528599"/>
                  </a:lnTo>
                  <a:lnTo>
                    <a:pt x="208038" y="528599"/>
                  </a:lnTo>
                  <a:lnTo>
                    <a:pt x="208038" y="512610"/>
                  </a:lnTo>
                  <a:lnTo>
                    <a:pt x="224040" y="512610"/>
                  </a:lnTo>
                  <a:lnTo>
                    <a:pt x="224040" y="576618"/>
                  </a:lnTo>
                  <a:lnTo>
                    <a:pt x="240042" y="576618"/>
                  </a:lnTo>
                  <a:lnTo>
                    <a:pt x="240042" y="560616"/>
                  </a:lnTo>
                  <a:lnTo>
                    <a:pt x="272059" y="560616"/>
                  </a:lnTo>
                  <a:lnTo>
                    <a:pt x="272059" y="544614"/>
                  </a:lnTo>
                  <a:lnTo>
                    <a:pt x="288061" y="544614"/>
                  </a:lnTo>
                  <a:lnTo>
                    <a:pt x="288061" y="592620"/>
                  </a:lnTo>
                  <a:lnTo>
                    <a:pt x="256044" y="592620"/>
                  </a:lnTo>
                  <a:lnTo>
                    <a:pt x="256044" y="576618"/>
                  </a:lnTo>
                  <a:lnTo>
                    <a:pt x="240042" y="576618"/>
                  </a:lnTo>
                  <a:lnTo>
                    <a:pt x="240042" y="608622"/>
                  </a:lnTo>
                  <a:lnTo>
                    <a:pt x="272059" y="608622"/>
                  </a:lnTo>
                  <a:lnTo>
                    <a:pt x="272059" y="624624"/>
                  </a:lnTo>
                  <a:lnTo>
                    <a:pt x="240042" y="624624"/>
                  </a:lnTo>
                  <a:lnTo>
                    <a:pt x="240042" y="608622"/>
                  </a:lnTo>
                  <a:lnTo>
                    <a:pt x="224040" y="608622"/>
                  </a:lnTo>
                  <a:lnTo>
                    <a:pt x="224040" y="624624"/>
                  </a:lnTo>
                  <a:lnTo>
                    <a:pt x="208038" y="624624"/>
                  </a:lnTo>
                  <a:lnTo>
                    <a:pt x="208038" y="592620"/>
                  </a:lnTo>
                  <a:lnTo>
                    <a:pt x="224040" y="592620"/>
                  </a:lnTo>
                  <a:lnTo>
                    <a:pt x="224040" y="576618"/>
                  </a:lnTo>
                  <a:lnTo>
                    <a:pt x="192036" y="576618"/>
                  </a:lnTo>
                  <a:lnTo>
                    <a:pt x="192036" y="624624"/>
                  </a:lnTo>
                  <a:lnTo>
                    <a:pt x="160032" y="624624"/>
                  </a:lnTo>
                  <a:lnTo>
                    <a:pt x="160032" y="640626"/>
                  </a:lnTo>
                  <a:lnTo>
                    <a:pt x="128028" y="640626"/>
                  </a:lnTo>
                  <a:lnTo>
                    <a:pt x="128028" y="608622"/>
                  </a:lnTo>
                  <a:lnTo>
                    <a:pt x="112026" y="608622"/>
                  </a:lnTo>
                  <a:lnTo>
                    <a:pt x="112026" y="592620"/>
                  </a:lnTo>
                  <a:lnTo>
                    <a:pt x="96012" y="592620"/>
                  </a:lnTo>
                  <a:lnTo>
                    <a:pt x="96012" y="608622"/>
                  </a:lnTo>
                  <a:lnTo>
                    <a:pt x="96012" y="624624"/>
                  </a:lnTo>
                  <a:lnTo>
                    <a:pt x="80010" y="624624"/>
                  </a:lnTo>
                  <a:lnTo>
                    <a:pt x="80010" y="640626"/>
                  </a:lnTo>
                  <a:lnTo>
                    <a:pt x="64008" y="640626"/>
                  </a:lnTo>
                  <a:lnTo>
                    <a:pt x="64008" y="624624"/>
                  </a:lnTo>
                  <a:lnTo>
                    <a:pt x="80010" y="624624"/>
                  </a:lnTo>
                  <a:lnTo>
                    <a:pt x="80010" y="608622"/>
                  </a:lnTo>
                  <a:lnTo>
                    <a:pt x="96012" y="608622"/>
                  </a:lnTo>
                  <a:lnTo>
                    <a:pt x="96012" y="592620"/>
                  </a:lnTo>
                  <a:lnTo>
                    <a:pt x="80010" y="592620"/>
                  </a:lnTo>
                  <a:lnTo>
                    <a:pt x="80010" y="576618"/>
                  </a:lnTo>
                  <a:lnTo>
                    <a:pt x="96012" y="576618"/>
                  </a:lnTo>
                  <a:lnTo>
                    <a:pt x="96012" y="560616"/>
                  </a:lnTo>
                  <a:lnTo>
                    <a:pt x="144030" y="560616"/>
                  </a:lnTo>
                  <a:lnTo>
                    <a:pt x="144030" y="528612"/>
                  </a:lnTo>
                  <a:lnTo>
                    <a:pt x="128028" y="528612"/>
                  </a:lnTo>
                  <a:lnTo>
                    <a:pt x="128028" y="544614"/>
                  </a:lnTo>
                  <a:lnTo>
                    <a:pt x="112026" y="544614"/>
                  </a:lnTo>
                  <a:lnTo>
                    <a:pt x="112026" y="528612"/>
                  </a:lnTo>
                  <a:lnTo>
                    <a:pt x="128028" y="528612"/>
                  </a:lnTo>
                  <a:lnTo>
                    <a:pt x="128028" y="496608"/>
                  </a:lnTo>
                  <a:lnTo>
                    <a:pt x="112026" y="496608"/>
                  </a:lnTo>
                  <a:lnTo>
                    <a:pt x="112026" y="512610"/>
                  </a:lnTo>
                  <a:lnTo>
                    <a:pt x="96012" y="512610"/>
                  </a:lnTo>
                  <a:lnTo>
                    <a:pt x="96012" y="544614"/>
                  </a:lnTo>
                  <a:lnTo>
                    <a:pt x="64008" y="544614"/>
                  </a:lnTo>
                  <a:lnTo>
                    <a:pt x="64008" y="608622"/>
                  </a:lnTo>
                  <a:lnTo>
                    <a:pt x="48006" y="608622"/>
                  </a:lnTo>
                  <a:lnTo>
                    <a:pt x="48006" y="624624"/>
                  </a:lnTo>
                  <a:lnTo>
                    <a:pt x="16002" y="624624"/>
                  </a:lnTo>
                  <a:lnTo>
                    <a:pt x="16002" y="656640"/>
                  </a:lnTo>
                  <a:lnTo>
                    <a:pt x="176034" y="656640"/>
                  </a:lnTo>
                  <a:lnTo>
                    <a:pt x="176034" y="640626"/>
                  </a:lnTo>
                  <a:lnTo>
                    <a:pt x="240042" y="640626"/>
                  </a:lnTo>
                  <a:lnTo>
                    <a:pt x="240042" y="656640"/>
                  </a:lnTo>
                  <a:lnTo>
                    <a:pt x="272059" y="656640"/>
                  </a:lnTo>
                  <a:lnTo>
                    <a:pt x="272059" y="640626"/>
                  </a:lnTo>
                  <a:lnTo>
                    <a:pt x="288061" y="640626"/>
                  </a:lnTo>
                  <a:lnTo>
                    <a:pt x="288061" y="656640"/>
                  </a:lnTo>
                  <a:lnTo>
                    <a:pt x="320065" y="656640"/>
                  </a:lnTo>
                  <a:lnTo>
                    <a:pt x="320065" y="640626"/>
                  </a:lnTo>
                  <a:lnTo>
                    <a:pt x="304063" y="640626"/>
                  </a:lnTo>
                  <a:lnTo>
                    <a:pt x="304063" y="608622"/>
                  </a:lnTo>
                  <a:lnTo>
                    <a:pt x="336067" y="608622"/>
                  </a:lnTo>
                  <a:lnTo>
                    <a:pt x="336067" y="592620"/>
                  </a:lnTo>
                  <a:lnTo>
                    <a:pt x="352069" y="592620"/>
                  </a:lnTo>
                  <a:lnTo>
                    <a:pt x="352069" y="624624"/>
                  </a:lnTo>
                  <a:lnTo>
                    <a:pt x="368071" y="624624"/>
                  </a:lnTo>
                  <a:lnTo>
                    <a:pt x="368071" y="640626"/>
                  </a:lnTo>
                  <a:lnTo>
                    <a:pt x="352069" y="640626"/>
                  </a:lnTo>
                  <a:lnTo>
                    <a:pt x="352069" y="624624"/>
                  </a:lnTo>
                  <a:lnTo>
                    <a:pt x="336067" y="624624"/>
                  </a:lnTo>
                  <a:lnTo>
                    <a:pt x="336067" y="656640"/>
                  </a:lnTo>
                  <a:lnTo>
                    <a:pt x="384073" y="656640"/>
                  </a:lnTo>
                  <a:lnTo>
                    <a:pt x="384073" y="640626"/>
                  </a:lnTo>
                  <a:lnTo>
                    <a:pt x="384073" y="592620"/>
                  </a:lnTo>
                  <a:lnTo>
                    <a:pt x="368071" y="592620"/>
                  </a:lnTo>
                  <a:lnTo>
                    <a:pt x="368071" y="576618"/>
                  </a:lnTo>
                  <a:lnTo>
                    <a:pt x="368071" y="560616"/>
                  </a:lnTo>
                  <a:lnTo>
                    <a:pt x="384073" y="560616"/>
                  </a:lnTo>
                  <a:lnTo>
                    <a:pt x="384073" y="544614"/>
                  </a:lnTo>
                  <a:close/>
                </a:path>
                <a:path w="432434" h="657225">
                  <a:moveTo>
                    <a:pt x="384073" y="496595"/>
                  </a:moveTo>
                  <a:lnTo>
                    <a:pt x="368071" y="496595"/>
                  </a:lnTo>
                  <a:lnTo>
                    <a:pt x="368071" y="512597"/>
                  </a:lnTo>
                  <a:lnTo>
                    <a:pt x="384073" y="512597"/>
                  </a:lnTo>
                  <a:lnTo>
                    <a:pt x="384073" y="496595"/>
                  </a:lnTo>
                  <a:close/>
                </a:path>
                <a:path w="432434" h="657225">
                  <a:moveTo>
                    <a:pt x="384073" y="288556"/>
                  </a:moveTo>
                  <a:lnTo>
                    <a:pt x="352069" y="288556"/>
                  </a:lnTo>
                  <a:lnTo>
                    <a:pt x="352069" y="304558"/>
                  </a:lnTo>
                  <a:lnTo>
                    <a:pt x="368071" y="304558"/>
                  </a:lnTo>
                  <a:lnTo>
                    <a:pt x="368071" y="320560"/>
                  </a:lnTo>
                  <a:lnTo>
                    <a:pt x="384073" y="320560"/>
                  </a:lnTo>
                  <a:lnTo>
                    <a:pt x="384073" y="288556"/>
                  </a:lnTo>
                  <a:close/>
                </a:path>
                <a:path w="432434" h="657225">
                  <a:moveTo>
                    <a:pt x="400075" y="560616"/>
                  </a:moveTo>
                  <a:lnTo>
                    <a:pt x="384073" y="560616"/>
                  </a:lnTo>
                  <a:lnTo>
                    <a:pt x="384073" y="576605"/>
                  </a:lnTo>
                  <a:lnTo>
                    <a:pt x="400075" y="576605"/>
                  </a:lnTo>
                  <a:lnTo>
                    <a:pt x="400075" y="560616"/>
                  </a:lnTo>
                  <a:close/>
                </a:path>
                <a:path w="432434" h="657225">
                  <a:moveTo>
                    <a:pt x="400075" y="256552"/>
                  </a:moveTo>
                  <a:lnTo>
                    <a:pt x="368071" y="256552"/>
                  </a:lnTo>
                  <a:lnTo>
                    <a:pt x="368071" y="272554"/>
                  </a:lnTo>
                  <a:lnTo>
                    <a:pt x="400075" y="272554"/>
                  </a:lnTo>
                  <a:lnTo>
                    <a:pt x="400075" y="256552"/>
                  </a:lnTo>
                  <a:close/>
                </a:path>
                <a:path w="432434" h="657225">
                  <a:moveTo>
                    <a:pt x="400075" y="32512"/>
                  </a:moveTo>
                  <a:lnTo>
                    <a:pt x="368071" y="32512"/>
                  </a:lnTo>
                  <a:lnTo>
                    <a:pt x="352069" y="32512"/>
                  </a:lnTo>
                  <a:lnTo>
                    <a:pt x="352069" y="80518"/>
                  </a:lnTo>
                  <a:lnTo>
                    <a:pt x="400075" y="80518"/>
                  </a:lnTo>
                  <a:lnTo>
                    <a:pt x="400075" y="32512"/>
                  </a:lnTo>
                  <a:close/>
                </a:path>
                <a:path w="432434" h="657225">
                  <a:moveTo>
                    <a:pt x="432079" y="560616"/>
                  </a:moveTo>
                  <a:lnTo>
                    <a:pt x="416077" y="560616"/>
                  </a:lnTo>
                  <a:lnTo>
                    <a:pt x="416077" y="576618"/>
                  </a:lnTo>
                  <a:lnTo>
                    <a:pt x="400075" y="576618"/>
                  </a:lnTo>
                  <a:lnTo>
                    <a:pt x="400075" y="592620"/>
                  </a:lnTo>
                  <a:lnTo>
                    <a:pt x="416077" y="592620"/>
                  </a:lnTo>
                  <a:lnTo>
                    <a:pt x="416077" y="608622"/>
                  </a:lnTo>
                  <a:lnTo>
                    <a:pt x="400075" y="608622"/>
                  </a:lnTo>
                  <a:lnTo>
                    <a:pt x="400075" y="656640"/>
                  </a:lnTo>
                  <a:lnTo>
                    <a:pt x="416077" y="656640"/>
                  </a:lnTo>
                  <a:lnTo>
                    <a:pt x="416077" y="624624"/>
                  </a:lnTo>
                  <a:lnTo>
                    <a:pt x="432079" y="624624"/>
                  </a:lnTo>
                  <a:lnTo>
                    <a:pt x="432079" y="560616"/>
                  </a:lnTo>
                  <a:close/>
                </a:path>
                <a:path w="432434" h="657225">
                  <a:moveTo>
                    <a:pt x="432079" y="464604"/>
                  </a:moveTo>
                  <a:lnTo>
                    <a:pt x="416077" y="464604"/>
                  </a:lnTo>
                  <a:lnTo>
                    <a:pt x="416077" y="480606"/>
                  </a:lnTo>
                  <a:lnTo>
                    <a:pt x="400075" y="480606"/>
                  </a:lnTo>
                  <a:lnTo>
                    <a:pt x="400075" y="496608"/>
                  </a:lnTo>
                  <a:lnTo>
                    <a:pt x="416077" y="496608"/>
                  </a:lnTo>
                  <a:lnTo>
                    <a:pt x="416077" y="528612"/>
                  </a:lnTo>
                  <a:lnTo>
                    <a:pt x="400075" y="528612"/>
                  </a:lnTo>
                  <a:lnTo>
                    <a:pt x="400075" y="512610"/>
                  </a:lnTo>
                  <a:lnTo>
                    <a:pt x="384073" y="512610"/>
                  </a:lnTo>
                  <a:lnTo>
                    <a:pt x="384073" y="544614"/>
                  </a:lnTo>
                  <a:lnTo>
                    <a:pt x="400075" y="544614"/>
                  </a:lnTo>
                  <a:lnTo>
                    <a:pt x="400075" y="560616"/>
                  </a:lnTo>
                  <a:lnTo>
                    <a:pt x="416077" y="560616"/>
                  </a:lnTo>
                  <a:lnTo>
                    <a:pt x="416077" y="544614"/>
                  </a:lnTo>
                  <a:lnTo>
                    <a:pt x="432079" y="544614"/>
                  </a:lnTo>
                  <a:lnTo>
                    <a:pt x="432079" y="464604"/>
                  </a:lnTo>
                  <a:close/>
                </a:path>
                <a:path w="432434" h="657225">
                  <a:moveTo>
                    <a:pt x="432079" y="416585"/>
                  </a:moveTo>
                  <a:lnTo>
                    <a:pt x="416077" y="416585"/>
                  </a:lnTo>
                  <a:lnTo>
                    <a:pt x="416077" y="400583"/>
                  </a:lnTo>
                  <a:lnTo>
                    <a:pt x="400075" y="400583"/>
                  </a:lnTo>
                  <a:lnTo>
                    <a:pt x="400075" y="448589"/>
                  </a:lnTo>
                  <a:lnTo>
                    <a:pt x="432079" y="448589"/>
                  </a:lnTo>
                  <a:lnTo>
                    <a:pt x="432079" y="416585"/>
                  </a:lnTo>
                  <a:close/>
                </a:path>
                <a:path w="432434" h="657225">
                  <a:moveTo>
                    <a:pt x="432079" y="336575"/>
                  </a:moveTo>
                  <a:lnTo>
                    <a:pt x="416077" y="336575"/>
                  </a:lnTo>
                  <a:lnTo>
                    <a:pt x="416077" y="320573"/>
                  </a:lnTo>
                  <a:lnTo>
                    <a:pt x="384073" y="320573"/>
                  </a:lnTo>
                  <a:lnTo>
                    <a:pt x="384073" y="352577"/>
                  </a:lnTo>
                  <a:lnTo>
                    <a:pt x="368071" y="352577"/>
                  </a:lnTo>
                  <a:lnTo>
                    <a:pt x="336067" y="352577"/>
                  </a:lnTo>
                  <a:lnTo>
                    <a:pt x="336067" y="336575"/>
                  </a:lnTo>
                  <a:lnTo>
                    <a:pt x="352069" y="336575"/>
                  </a:lnTo>
                  <a:lnTo>
                    <a:pt x="352069" y="304571"/>
                  </a:lnTo>
                  <a:lnTo>
                    <a:pt x="336067" y="304571"/>
                  </a:lnTo>
                  <a:lnTo>
                    <a:pt x="336067" y="320573"/>
                  </a:lnTo>
                  <a:lnTo>
                    <a:pt x="320065" y="320573"/>
                  </a:lnTo>
                  <a:lnTo>
                    <a:pt x="320065" y="304571"/>
                  </a:lnTo>
                  <a:lnTo>
                    <a:pt x="304063" y="304571"/>
                  </a:lnTo>
                  <a:lnTo>
                    <a:pt x="304063" y="336575"/>
                  </a:lnTo>
                  <a:lnTo>
                    <a:pt x="288061" y="336575"/>
                  </a:lnTo>
                  <a:lnTo>
                    <a:pt x="288061" y="352577"/>
                  </a:lnTo>
                  <a:lnTo>
                    <a:pt x="272046" y="352577"/>
                  </a:lnTo>
                  <a:lnTo>
                    <a:pt x="272046" y="368566"/>
                  </a:lnTo>
                  <a:lnTo>
                    <a:pt x="256057" y="368566"/>
                  </a:lnTo>
                  <a:lnTo>
                    <a:pt x="256057" y="384568"/>
                  </a:lnTo>
                  <a:lnTo>
                    <a:pt x="272059" y="384568"/>
                  </a:lnTo>
                  <a:lnTo>
                    <a:pt x="272059" y="368579"/>
                  </a:lnTo>
                  <a:lnTo>
                    <a:pt x="336067" y="368579"/>
                  </a:lnTo>
                  <a:lnTo>
                    <a:pt x="336067" y="384581"/>
                  </a:lnTo>
                  <a:lnTo>
                    <a:pt x="272046" y="384581"/>
                  </a:lnTo>
                  <a:lnTo>
                    <a:pt x="272046" y="400583"/>
                  </a:lnTo>
                  <a:lnTo>
                    <a:pt x="256044" y="400583"/>
                  </a:lnTo>
                  <a:lnTo>
                    <a:pt x="256044" y="416585"/>
                  </a:lnTo>
                  <a:lnTo>
                    <a:pt x="224040" y="416585"/>
                  </a:lnTo>
                  <a:lnTo>
                    <a:pt x="224040" y="448589"/>
                  </a:lnTo>
                  <a:lnTo>
                    <a:pt x="192036" y="448589"/>
                  </a:lnTo>
                  <a:lnTo>
                    <a:pt x="192036" y="464591"/>
                  </a:lnTo>
                  <a:lnTo>
                    <a:pt x="208038" y="464591"/>
                  </a:lnTo>
                  <a:lnTo>
                    <a:pt x="208038" y="480593"/>
                  </a:lnTo>
                  <a:lnTo>
                    <a:pt x="224040" y="480593"/>
                  </a:lnTo>
                  <a:lnTo>
                    <a:pt x="224040" y="448602"/>
                  </a:lnTo>
                  <a:lnTo>
                    <a:pt x="240042" y="448602"/>
                  </a:lnTo>
                  <a:lnTo>
                    <a:pt x="240042" y="464604"/>
                  </a:lnTo>
                  <a:lnTo>
                    <a:pt x="256044" y="464604"/>
                  </a:lnTo>
                  <a:lnTo>
                    <a:pt x="256044" y="480593"/>
                  </a:lnTo>
                  <a:lnTo>
                    <a:pt x="272046" y="480593"/>
                  </a:lnTo>
                  <a:lnTo>
                    <a:pt x="288048" y="480593"/>
                  </a:lnTo>
                  <a:lnTo>
                    <a:pt x="288048" y="464591"/>
                  </a:lnTo>
                  <a:lnTo>
                    <a:pt x="256044" y="464591"/>
                  </a:lnTo>
                  <a:lnTo>
                    <a:pt x="256044" y="448602"/>
                  </a:lnTo>
                  <a:lnTo>
                    <a:pt x="272046" y="448602"/>
                  </a:lnTo>
                  <a:lnTo>
                    <a:pt x="272046" y="416585"/>
                  </a:lnTo>
                  <a:lnTo>
                    <a:pt x="288061" y="416585"/>
                  </a:lnTo>
                  <a:lnTo>
                    <a:pt x="288061" y="400583"/>
                  </a:lnTo>
                  <a:lnTo>
                    <a:pt x="304063" y="400583"/>
                  </a:lnTo>
                  <a:lnTo>
                    <a:pt x="304063" y="416585"/>
                  </a:lnTo>
                  <a:lnTo>
                    <a:pt x="320065" y="416585"/>
                  </a:lnTo>
                  <a:lnTo>
                    <a:pt x="320065" y="400583"/>
                  </a:lnTo>
                  <a:lnTo>
                    <a:pt x="368071" y="400583"/>
                  </a:lnTo>
                  <a:lnTo>
                    <a:pt x="368071" y="416572"/>
                  </a:lnTo>
                  <a:lnTo>
                    <a:pt x="384073" y="416572"/>
                  </a:lnTo>
                  <a:lnTo>
                    <a:pt x="384073" y="400570"/>
                  </a:lnTo>
                  <a:lnTo>
                    <a:pt x="368071" y="400570"/>
                  </a:lnTo>
                  <a:lnTo>
                    <a:pt x="368071" y="368579"/>
                  </a:lnTo>
                  <a:lnTo>
                    <a:pt x="384073" y="368579"/>
                  </a:lnTo>
                  <a:lnTo>
                    <a:pt x="384073" y="384581"/>
                  </a:lnTo>
                  <a:lnTo>
                    <a:pt x="416077" y="384581"/>
                  </a:lnTo>
                  <a:lnTo>
                    <a:pt x="416077" y="352577"/>
                  </a:lnTo>
                  <a:lnTo>
                    <a:pt x="432079" y="352577"/>
                  </a:lnTo>
                  <a:lnTo>
                    <a:pt x="432079" y="336575"/>
                  </a:lnTo>
                  <a:close/>
                </a:path>
                <a:path w="432434" h="657225">
                  <a:moveTo>
                    <a:pt x="432079" y="272554"/>
                  </a:moveTo>
                  <a:lnTo>
                    <a:pt x="400075" y="272554"/>
                  </a:lnTo>
                  <a:lnTo>
                    <a:pt x="400075" y="288556"/>
                  </a:lnTo>
                  <a:lnTo>
                    <a:pt x="416077" y="288556"/>
                  </a:lnTo>
                  <a:lnTo>
                    <a:pt x="416077" y="304558"/>
                  </a:lnTo>
                  <a:lnTo>
                    <a:pt x="432079" y="304558"/>
                  </a:lnTo>
                  <a:lnTo>
                    <a:pt x="432079" y="272554"/>
                  </a:lnTo>
                  <a:close/>
                </a:path>
                <a:path w="432434" h="657225">
                  <a:moveTo>
                    <a:pt x="432079" y="208534"/>
                  </a:moveTo>
                  <a:lnTo>
                    <a:pt x="416077" y="208534"/>
                  </a:lnTo>
                  <a:lnTo>
                    <a:pt x="416077" y="224536"/>
                  </a:lnTo>
                  <a:lnTo>
                    <a:pt x="400075" y="224536"/>
                  </a:lnTo>
                  <a:lnTo>
                    <a:pt x="400075" y="208534"/>
                  </a:lnTo>
                  <a:lnTo>
                    <a:pt x="384073" y="208534"/>
                  </a:lnTo>
                  <a:lnTo>
                    <a:pt x="384073" y="192532"/>
                  </a:lnTo>
                  <a:lnTo>
                    <a:pt x="368071" y="192532"/>
                  </a:lnTo>
                  <a:lnTo>
                    <a:pt x="368071" y="176530"/>
                  </a:lnTo>
                  <a:lnTo>
                    <a:pt x="352069" y="176530"/>
                  </a:lnTo>
                  <a:lnTo>
                    <a:pt x="352069" y="160528"/>
                  </a:lnTo>
                  <a:lnTo>
                    <a:pt x="336067" y="160528"/>
                  </a:lnTo>
                  <a:lnTo>
                    <a:pt x="336067" y="192532"/>
                  </a:lnTo>
                  <a:lnTo>
                    <a:pt x="352069" y="192532"/>
                  </a:lnTo>
                  <a:lnTo>
                    <a:pt x="352069" y="208534"/>
                  </a:lnTo>
                  <a:lnTo>
                    <a:pt x="368071" y="208534"/>
                  </a:lnTo>
                  <a:lnTo>
                    <a:pt x="368071" y="224536"/>
                  </a:lnTo>
                  <a:lnTo>
                    <a:pt x="320065" y="224536"/>
                  </a:lnTo>
                  <a:lnTo>
                    <a:pt x="320065" y="256552"/>
                  </a:lnTo>
                  <a:lnTo>
                    <a:pt x="336067" y="256552"/>
                  </a:lnTo>
                  <a:lnTo>
                    <a:pt x="336067" y="240538"/>
                  </a:lnTo>
                  <a:lnTo>
                    <a:pt x="400075" y="240538"/>
                  </a:lnTo>
                  <a:lnTo>
                    <a:pt x="400075" y="256552"/>
                  </a:lnTo>
                  <a:lnTo>
                    <a:pt x="432079" y="256552"/>
                  </a:lnTo>
                  <a:lnTo>
                    <a:pt x="432079" y="208534"/>
                  </a:lnTo>
                  <a:close/>
                </a:path>
                <a:path w="432434" h="657225">
                  <a:moveTo>
                    <a:pt x="432079" y="144526"/>
                  </a:moveTo>
                  <a:lnTo>
                    <a:pt x="400075" y="144526"/>
                  </a:lnTo>
                  <a:lnTo>
                    <a:pt x="368071" y="144526"/>
                  </a:lnTo>
                  <a:lnTo>
                    <a:pt x="368071" y="176530"/>
                  </a:lnTo>
                  <a:lnTo>
                    <a:pt x="384073" y="176530"/>
                  </a:lnTo>
                  <a:lnTo>
                    <a:pt x="384073" y="192532"/>
                  </a:lnTo>
                  <a:lnTo>
                    <a:pt x="400075" y="192532"/>
                  </a:lnTo>
                  <a:lnTo>
                    <a:pt x="400075" y="176530"/>
                  </a:lnTo>
                  <a:lnTo>
                    <a:pt x="416077" y="176530"/>
                  </a:lnTo>
                  <a:lnTo>
                    <a:pt x="416077" y="160528"/>
                  </a:lnTo>
                  <a:lnTo>
                    <a:pt x="432079" y="160528"/>
                  </a:lnTo>
                  <a:lnTo>
                    <a:pt x="432079" y="144526"/>
                  </a:lnTo>
                  <a:close/>
                </a:path>
                <a:path w="432434" h="657225">
                  <a:moveTo>
                    <a:pt x="432079" y="0"/>
                  </a:moveTo>
                  <a:lnTo>
                    <a:pt x="416077" y="0"/>
                  </a:lnTo>
                  <a:lnTo>
                    <a:pt x="416077" y="16510"/>
                  </a:lnTo>
                  <a:lnTo>
                    <a:pt x="416077" y="96520"/>
                  </a:lnTo>
                  <a:lnTo>
                    <a:pt x="336054" y="96520"/>
                  </a:lnTo>
                  <a:lnTo>
                    <a:pt x="336054" y="16510"/>
                  </a:lnTo>
                  <a:lnTo>
                    <a:pt x="416077" y="16510"/>
                  </a:lnTo>
                  <a:lnTo>
                    <a:pt x="416077" y="0"/>
                  </a:lnTo>
                  <a:lnTo>
                    <a:pt x="320052" y="0"/>
                  </a:lnTo>
                  <a:lnTo>
                    <a:pt x="320052" y="16510"/>
                  </a:lnTo>
                  <a:lnTo>
                    <a:pt x="320052" y="96520"/>
                  </a:lnTo>
                  <a:lnTo>
                    <a:pt x="320052" y="113030"/>
                  </a:lnTo>
                  <a:lnTo>
                    <a:pt x="432079" y="113030"/>
                  </a:lnTo>
                  <a:lnTo>
                    <a:pt x="432079" y="96520"/>
                  </a:lnTo>
                  <a:lnTo>
                    <a:pt x="432079" y="16510"/>
                  </a:lnTo>
                  <a:lnTo>
                    <a:pt x="4320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6374345" y="7304010"/>
            <a:ext cx="742315" cy="742315"/>
            <a:chOff x="6374345" y="7304010"/>
            <a:chExt cx="742315" cy="742315"/>
          </a:xfrm>
        </p:grpSpPr>
        <p:sp>
          <p:nvSpPr>
            <p:cNvPr id="86" name="object 86"/>
            <p:cNvSpPr/>
            <p:nvPr/>
          </p:nvSpPr>
          <p:spPr>
            <a:xfrm>
              <a:off x="6374345" y="7304010"/>
              <a:ext cx="742315" cy="742315"/>
            </a:xfrm>
            <a:custGeom>
              <a:avLst/>
              <a:gdLst/>
              <a:ahLst/>
              <a:cxnLst/>
              <a:rect l="l" t="t" r="r" b="b"/>
              <a:pathLst>
                <a:path w="742315" h="742315">
                  <a:moveTo>
                    <a:pt x="742149" y="0"/>
                  </a:moveTo>
                  <a:lnTo>
                    <a:pt x="0" y="0"/>
                  </a:lnTo>
                  <a:lnTo>
                    <a:pt x="0" y="742149"/>
                  </a:lnTo>
                  <a:lnTo>
                    <a:pt x="742149" y="742149"/>
                  </a:lnTo>
                  <a:lnTo>
                    <a:pt x="7421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418491" y="7349742"/>
              <a:ext cx="96520" cy="654050"/>
            </a:xfrm>
            <a:custGeom>
              <a:avLst/>
              <a:gdLst/>
              <a:ahLst/>
              <a:cxnLst/>
              <a:rect l="l" t="t" r="r" b="b"/>
              <a:pathLst>
                <a:path w="96520" h="654050">
                  <a:moveTo>
                    <a:pt x="10706" y="160807"/>
                  </a:moveTo>
                  <a:lnTo>
                    <a:pt x="0" y="160807"/>
                  </a:lnTo>
                  <a:lnTo>
                    <a:pt x="0" y="182245"/>
                  </a:lnTo>
                  <a:lnTo>
                    <a:pt x="10706" y="182245"/>
                  </a:lnTo>
                  <a:lnTo>
                    <a:pt x="10706" y="160807"/>
                  </a:lnTo>
                  <a:close/>
                </a:path>
                <a:path w="96520" h="654050">
                  <a:moveTo>
                    <a:pt x="10706" y="85763"/>
                  </a:moveTo>
                  <a:lnTo>
                    <a:pt x="0" y="85763"/>
                  </a:lnTo>
                  <a:lnTo>
                    <a:pt x="0" y="107200"/>
                  </a:lnTo>
                  <a:lnTo>
                    <a:pt x="10706" y="107200"/>
                  </a:lnTo>
                  <a:lnTo>
                    <a:pt x="10706" y="85763"/>
                  </a:lnTo>
                  <a:close/>
                </a:path>
                <a:path w="96520" h="654050">
                  <a:moveTo>
                    <a:pt x="10718" y="396671"/>
                  </a:moveTo>
                  <a:lnTo>
                    <a:pt x="0" y="396671"/>
                  </a:lnTo>
                  <a:lnTo>
                    <a:pt x="0" y="407403"/>
                  </a:lnTo>
                  <a:lnTo>
                    <a:pt x="10718" y="407403"/>
                  </a:lnTo>
                  <a:lnTo>
                    <a:pt x="10718" y="396671"/>
                  </a:lnTo>
                  <a:close/>
                </a:path>
                <a:path w="96520" h="654050">
                  <a:moveTo>
                    <a:pt x="10718" y="278739"/>
                  </a:moveTo>
                  <a:lnTo>
                    <a:pt x="0" y="278739"/>
                  </a:lnTo>
                  <a:lnTo>
                    <a:pt x="0" y="289458"/>
                  </a:lnTo>
                  <a:lnTo>
                    <a:pt x="10718" y="289458"/>
                  </a:lnTo>
                  <a:lnTo>
                    <a:pt x="10718" y="278739"/>
                  </a:lnTo>
                  <a:close/>
                </a:path>
                <a:path w="96520" h="654050">
                  <a:moveTo>
                    <a:pt x="10718" y="214414"/>
                  </a:moveTo>
                  <a:lnTo>
                    <a:pt x="0" y="214414"/>
                  </a:lnTo>
                  <a:lnTo>
                    <a:pt x="0" y="235851"/>
                  </a:lnTo>
                  <a:lnTo>
                    <a:pt x="10718" y="235851"/>
                  </a:lnTo>
                  <a:lnTo>
                    <a:pt x="10718" y="214414"/>
                  </a:lnTo>
                  <a:close/>
                </a:path>
                <a:path w="96520" h="654050">
                  <a:moveTo>
                    <a:pt x="21437" y="493153"/>
                  </a:moveTo>
                  <a:lnTo>
                    <a:pt x="10718" y="493153"/>
                  </a:lnTo>
                  <a:lnTo>
                    <a:pt x="10718" y="503872"/>
                  </a:lnTo>
                  <a:lnTo>
                    <a:pt x="21437" y="503872"/>
                  </a:lnTo>
                  <a:lnTo>
                    <a:pt x="21437" y="493153"/>
                  </a:lnTo>
                  <a:close/>
                </a:path>
                <a:path w="96520" h="654050">
                  <a:moveTo>
                    <a:pt x="21437" y="450278"/>
                  </a:moveTo>
                  <a:lnTo>
                    <a:pt x="0" y="450278"/>
                  </a:lnTo>
                  <a:lnTo>
                    <a:pt x="0" y="482434"/>
                  </a:lnTo>
                  <a:lnTo>
                    <a:pt x="21437" y="482434"/>
                  </a:lnTo>
                  <a:lnTo>
                    <a:pt x="21437" y="450278"/>
                  </a:lnTo>
                  <a:close/>
                </a:path>
                <a:path w="96520" h="654050">
                  <a:moveTo>
                    <a:pt x="21437" y="310896"/>
                  </a:moveTo>
                  <a:lnTo>
                    <a:pt x="10718" y="310896"/>
                  </a:lnTo>
                  <a:lnTo>
                    <a:pt x="10718" y="343065"/>
                  </a:lnTo>
                  <a:lnTo>
                    <a:pt x="0" y="343065"/>
                  </a:lnTo>
                  <a:lnTo>
                    <a:pt x="0" y="375221"/>
                  </a:lnTo>
                  <a:lnTo>
                    <a:pt x="21437" y="375221"/>
                  </a:lnTo>
                  <a:lnTo>
                    <a:pt x="21437" y="310896"/>
                  </a:lnTo>
                  <a:close/>
                </a:path>
                <a:path w="96520" h="654050">
                  <a:moveTo>
                    <a:pt x="32169" y="364502"/>
                  </a:moveTo>
                  <a:lnTo>
                    <a:pt x="21450" y="364502"/>
                  </a:lnTo>
                  <a:lnTo>
                    <a:pt x="21450" y="407390"/>
                  </a:lnTo>
                  <a:lnTo>
                    <a:pt x="32169" y="407390"/>
                  </a:lnTo>
                  <a:lnTo>
                    <a:pt x="32169" y="364502"/>
                  </a:lnTo>
                  <a:close/>
                </a:path>
                <a:path w="96520" h="654050">
                  <a:moveTo>
                    <a:pt x="32169" y="332346"/>
                  </a:moveTo>
                  <a:lnTo>
                    <a:pt x="21450" y="332346"/>
                  </a:lnTo>
                  <a:lnTo>
                    <a:pt x="21450" y="343065"/>
                  </a:lnTo>
                  <a:lnTo>
                    <a:pt x="32169" y="343065"/>
                  </a:lnTo>
                  <a:lnTo>
                    <a:pt x="32169" y="332346"/>
                  </a:lnTo>
                  <a:close/>
                </a:path>
                <a:path w="96520" h="654050">
                  <a:moveTo>
                    <a:pt x="32169" y="310896"/>
                  </a:moveTo>
                  <a:lnTo>
                    <a:pt x="21450" y="310896"/>
                  </a:lnTo>
                  <a:lnTo>
                    <a:pt x="21450" y="321614"/>
                  </a:lnTo>
                  <a:lnTo>
                    <a:pt x="32169" y="321614"/>
                  </a:lnTo>
                  <a:lnTo>
                    <a:pt x="32169" y="310896"/>
                  </a:lnTo>
                  <a:close/>
                </a:path>
                <a:path w="96520" h="654050">
                  <a:moveTo>
                    <a:pt x="32169" y="235851"/>
                  </a:moveTo>
                  <a:lnTo>
                    <a:pt x="21450" y="235851"/>
                  </a:lnTo>
                  <a:lnTo>
                    <a:pt x="21450" y="246570"/>
                  </a:lnTo>
                  <a:lnTo>
                    <a:pt x="32169" y="246570"/>
                  </a:lnTo>
                  <a:lnTo>
                    <a:pt x="32169" y="235851"/>
                  </a:lnTo>
                  <a:close/>
                </a:path>
                <a:path w="96520" h="654050">
                  <a:moveTo>
                    <a:pt x="42875" y="428840"/>
                  </a:moveTo>
                  <a:lnTo>
                    <a:pt x="32156" y="428840"/>
                  </a:lnTo>
                  <a:lnTo>
                    <a:pt x="32156" y="418122"/>
                  </a:lnTo>
                  <a:lnTo>
                    <a:pt x="21437" y="418122"/>
                  </a:lnTo>
                  <a:lnTo>
                    <a:pt x="21437" y="428840"/>
                  </a:lnTo>
                  <a:lnTo>
                    <a:pt x="0" y="428840"/>
                  </a:lnTo>
                  <a:lnTo>
                    <a:pt x="0" y="439559"/>
                  </a:lnTo>
                  <a:lnTo>
                    <a:pt x="21437" y="439559"/>
                  </a:lnTo>
                  <a:lnTo>
                    <a:pt x="21437" y="450278"/>
                  </a:lnTo>
                  <a:lnTo>
                    <a:pt x="32156" y="450278"/>
                  </a:lnTo>
                  <a:lnTo>
                    <a:pt x="32156" y="439559"/>
                  </a:lnTo>
                  <a:lnTo>
                    <a:pt x="42875" y="439559"/>
                  </a:lnTo>
                  <a:lnTo>
                    <a:pt x="42875" y="428840"/>
                  </a:lnTo>
                  <a:close/>
                </a:path>
                <a:path w="96520" h="654050">
                  <a:moveTo>
                    <a:pt x="42875" y="214414"/>
                  </a:moveTo>
                  <a:lnTo>
                    <a:pt x="21437" y="214414"/>
                  </a:lnTo>
                  <a:lnTo>
                    <a:pt x="21437" y="225132"/>
                  </a:lnTo>
                  <a:lnTo>
                    <a:pt x="42875" y="225132"/>
                  </a:lnTo>
                  <a:lnTo>
                    <a:pt x="42875" y="214414"/>
                  </a:lnTo>
                  <a:close/>
                </a:path>
                <a:path w="96520" h="654050">
                  <a:moveTo>
                    <a:pt x="42875" y="192976"/>
                  </a:moveTo>
                  <a:lnTo>
                    <a:pt x="32156" y="192976"/>
                  </a:lnTo>
                  <a:lnTo>
                    <a:pt x="32156" y="182257"/>
                  </a:lnTo>
                  <a:lnTo>
                    <a:pt x="21437" y="182257"/>
                  </a:lnTo>
                  <a:lnTo>
                    <a:pt x="10718" y="182245"/>
                  </a:lnTo>
                  <a:lnTo>
                    <a:pt x="10718" y="203682"/>
                  </a:lnTo>
                  <a:lnTo>
                    <a:pt x="21437" y="203682"/>
                  </a:lnTo>
                  <a:lnTo>
                    <a:pt x="42875" y="203695"/>
                  </a:lnTo>
                  <a:lnTo>
                    <a:pt x="42875" y="192976"/>
                  </a:lnTo>
                  <a:close/>
                </a:path>
                <a:path w="96520" h="654050">
                  <a:moveTo>
                    <a:pt x="42875" y="160807"/>
                  </a:moveTo>
                  <a:lnTo>
                    <a:pt x="32156" y="160807"/>
                  </a:lnTo>
                  <a:lnTo>
                    <a:pt x="32156" y="150088"/>
                  </a:lnTo>
                  <a:lnTo>
                    <a:pt x="21437" y="150088"/>
                  </a:lnTo>
                  <a:lnTo>
                    <a:pt x="10718" y="150088"/>
                  </a:lnTo>
                  <a:lnTo>
                    <a:pt x="10718" y="160807"/>
                  </a:lnTo>
                  <a:lnTo>
                    <a:pt x="21437" y="160807"/>
                  </a:lnTo>
                  <a:lnTo>
                    <a:pt x="21437" y="171526"/>
                  </a:lnTo>
                  <a:lnTo>
                    <a:pt x="32156" y="171526"/>
                  </a:lnTo>
                  <a:lnTo>
                    <a:pt x="32156" y="182245"/>
                  </a:lnTo>
                  <a:lnTo>
                    <a:pt x="42875" y="182245"/>
                  </a:lnTo>
                  <a:lnTo>
                    <a:pt x="42875" y="160807"/>
                  </a:lnTo>
                  <a:close/>
                </a:path>
                <a:path w="96520" h="654050">
                  <a:moveTo>
                    <a:pt x="53594" y="600379"/>
                  </a:moveTo>
                  <a:lnTo>
                    <a:pt x="32156" y="600379"/>
                  </a:lnTo>
                  <a:lnTo>
                    <a:pt x="21437" y="600379"/>
                  </a:lnTo>
                  <a:lnTo>
                    <a:pt x="21437" y="632536"/>
                  </a:lnTo>
                  <a:lnTo>
                    <a:pt x="53594" y="632536"/>
                  </a:lnTo>
                  <a:lnTo>
                    <a:pt x="53594" y="600379"/>
                  </a:lnTo>
                  <a:close/>
                </a:path>
                <a:path w="96520" h="654050">
                  <a:moveTo>
                    <a:pt x="53594" y="503885"/>
                  </a:moveTo>
                  <a:lnTo>
                    <a:pt x="42875" y="503885"/>
                  </a:lnTo>
                  <a:lnTo>
                    <a:pt x="42875" y="493166"/>
                  </a:lnTo>
                  <a:lnTo>
                    <a:pt x="32156" y="493166"/>
                  </a:lnTo>
                  <a:lnTo>
                    <a:pt x="32156" y="503885"/>
                  </a:lnTo>
                  <a:lnTo>
                    <a:pt x="21437" y="503885"/>
                  </a:lnTo>
                  <a:lnTo>
                    <a:pt x="21437" y="514604"/>
                  </a:lnTo>
                  <a:lnTo>
                    <a:pt x="32156" y="514604"/>
                  </a:lnTo>
                  <a:lnTo>
                    <a:pt x="32156" y="525322"/>
                  </a:lnTo>
                  <a:lnTo>
                    <a:pt x="42875" y="525322"/>
                  </a:lnTo>
                  <a:lnTo>
                    <a:pt x="42875" y="514604"/>
                  </a:lnTo>
                  <a:lnTo>
                    <a:pt x="53594" y="514604"/>
                  </a:lnTo>
                  <a:lnTo>
                    <a:pt x="53594" y="503885"/>
                  </a:lnTo>
                  <a:close/>
                </a:path>
                <a:path w="96520" h="654050">
                  <a:moveTo>
                    <a:pt x="53594" y="21437"/>
                  </a:moveTo>
                  <a:lnTo>
                    <a:pt x="32156" y="21437"/>
                  </a:lnTo>
                  <a:lnTo>
                    <a:pt x="21437" y="21437"/>
                  </a:lnTo>
                  <a:lnTo>
                    <a:pt x="21437" y="53594"/>
                  </a:lnTo>
                  <a:lnTo>
                    <a:pt x="53594" y="53594"/>
                  </a:lnTo>
                  <a:lnTo>
                    <a:pt x="53594" y="21437"/>
                  </a:lnTo>
                  <a:close/>
                </a:path>
                <a:path w="96520" h="654050">
                  <a:moveTo>
                    <a:pt x="53606" y="182245"/>
                  </a:moveTo>
                  <a:lnTo>
                    <a:pt x="42887" y="182245"/>
                  </a:lnTo>
                  <a:lnTo>
                    <a:pt x="42887" y="192963"/>
                  </a:lnTo>
                  <a:lnTo>
                    <a:pt x="53606" y="192963"/>
                  </a:lnTo>
                  <a:lnTo>
                    <a:pt x="53606" y="182245"/>
                  </a:lnTo>
                  <a:close/>
                </a:path>
                <a:path w="96520" h="654050">
                  <a:moveTo>
                    <a:pt x="64312" y="482434"/>
                  </a:moveTo>
                  <a:lnTo>
                    <a:pt x="53606" y="482434"/>
                  </a:lnTo>
                  <a:lnTo>
                    <a:pt x="53606" y="493153"/>
                  </a:lnTo>
                  <a:lnTo>
                    <a:pt x="64312" y="493153"/>
                  </a:lnTo>
                  <a:lnTo>
                    <a:pt x="64312" y="482434"/>
                  </a:lnTo>
                  <a:close/>
                </a:path>
                <a:path w="96520" h="654050">
                  <a:moveTo>
                    <a:pt x="64312" y="160807"/>
                  </a:moveTo>
                  <a:lnTo>
                    <a:pt x="53606" y="160807"/>
                  </a:lnTo>
                  <a:lnTo>
                    <a:pt x="53606" y="171526"/>
                  </a:lnTo>
                  <a:lnTo>
                    <a:pt x="64312" y="171526"/>
                  </a:lnTo>
                  <a:lnTo>
                    <a:pt x="64312" y="160807"/>
                  </a:lnTo>
                  <a:close/>
                </a:path>
                <a:path w="96520" h="654050">
                  <a:moveTo>
                    <a:pt x="75031" y="578929"/>
                  </a:moveTo>
                  <a:lnTo>
                    <a:pt x="64312" y="578929"/>
                  </a:lnTo>
                  <a:lnTo>
                    <a:pt x="64312" y="589648"/>
                  </a:lnTo>
                  <a:lnTo>
                    <a:pt x="64312" y="643255"/>
                  </a:lnTo>
                  <a:lnTo>
                    <a:pt x="53594" y="643255"/>
                  </a:lnTo>
                  <a:lnTo>
                    <a:pt x="32156" y="643255"/>
                  </a:lnTo>
                  <a:lnTo>
                    <a:pt x="21437" y="643255"/>
                  </a:lnTo>
                  <a:lnTo>
                    <a:pt x="10718" y="643255"/>
                  </a:lnTo>
                  <a:lnTo>
                    <a:pt x="10718" y="589648"/>
                  </a:lnTo>
                  <a:lnTo>
                    <a:pt x="21437" y="589648"/>
                  </a:lnTo>
                  <a:lnTo>
                    <a:pt x="53594" y="589648"/>
                  </a:lnTo>
                  <a:lnTo>
                    <a:pt x="64312" y="589648"/>
                  </a:lnTo>
                  <a:lnTo>
                    <a:pt x="64312" y="578929"/>
                  </a:lnTo>
                  <a:lnTo>
                    <a:pt x="53594" y="578929"/>
                  </a:lnTo>
                  <a:lnTo>
                    <a:pt x="32156" y="578929"/>
                  </a:lnTo>
                  <a:lnTo>
                    <a:pt x="21437" y="578929"/>
                  </a:lnTo>
                  <a:lnTo>
                    <a:pt x="0" y="578929"/>
                  </a:lnTo>
                  <a:lnTo>
                    <a:pt x="0" y="653973"/>
                  </a:lnTo>
                  <a:lnTo>
                    <a:pt x="21437" y="653973"/>
                  </a:lnTo>
                  <a:lnTo>
                    <a:pt x="53594" y="653973"/>
                  </a:lnTo>
                  <a:lnTo>
                    <a:pt x="75031" y="653973"/>
                  </a:lnTo>
                  <a:lnTo>
                    <a:pt x="75031" y="578929"/>
                  </a:lnTo>
                  <a:close/>
                </a:path>
                <a:path w="96520" h="654050">
                  <a:moveTo>
                    <a:pt x="75031" y="536041"/>
                  </a:moveTo>
                  <a:lnTo>
                    <a:pt x="53594" y="536041"/>
                  </a:lnTo>
                  <a:lnTo>
                    <a:pt x="32156" y="536041"/>
                  </a:lnTo>
                  <a:lnTo>
                    <a:pt x="32156" y="525322"/>
                  </a:lnTo>
                  <a:lnTo>
                    <a:pt x="21437" y="525322"/>
                  </a:lnTo>
                  <a:lnTo>
                    <a:pt x="21437" y="514604"/>
                  </a:lnTo>
                  <a:lnTo>
                    <a:pt x="0" y="514604"/>
                  </a:lnTo>
                  <a:lnTo>
                    <a:pt x="0" y="525322"/>
                  </a:lnTo>
                  <a:lnTo>
                    <a:pt x="10718" y="525322"/>
                  </a:lnTo>
                  <a:lnTo>
                    <a:pt x="10718" y="536041"/>
                  </a:lnTo>
                  <a:lnTo>
                    <a:pt x="21437" y="536041"/>
                  </a:lnTo>
                  <a:lnTo>
                    <a:pt x="21437" y="546773"/>
                  </a:lnTo>
                  <a:lnTo>
                    <a:pt x="0" y="546773"/>
                  </a:lnTo>
                  <a:lnTo>
                    <a:pt x="0" y="568210"/>
                  </a:lnTo>
                  <a:lnTo>
                    <a:pt x="21437" y="568210"/>
                  </a:lnTo>
                  <a:lnTo>
                    <a:pt x="42875" y="568210"/>
                  </a:lnTo>
                  <a:lnTo>
                    <a:pt x="42875" y="557491"/>
                  </a:lnTo>
                  <a:lnTo>
                    <a:pt x="32156" y="557491"/>
                  </a:lnTo>
                  <a:lnTo>
                    <a:pt x="32156" y="546760"/>
                  </a:lnTo>
                  <a:lnTo>
                    <a:pt x="42875" y="546760"/>
                  </a:lnTo>
                  <a:lnTo>
                    <a:pt x="42875" y="557491"/>
                  </a:lnTo>
                  <a:lnTo>
                    <a:pt x="53594" y="557491"/>
                  </a:lnTo>
                  <a:lnTo>
                    <a:pt x="53594" y="546760"/>
                  </a:lnTo>
                  <a:lnTo>
                    <a:pt x="75031" y="546760"/>
                  </a:lnTo>
                  <a:lnTo>
                    <a:pt x="75031" y="536041"/>
                  </a:lnTo>
                  <a:close/>
                </a:path>
                <a:path w="96520" h="654050">
                  <a:moveTo>
                    <a:pt x="75031" y="514604"/>
                  </a:moveTo>
                  <a:lnTo>
                    <a:pt x="53594" y="514604"/>
                  </a:lnTo>
                  <a:lnTo>
                    <a:pt x="53594" y="525322"/>
                  </a:lnTo>
                  <a:lnTo>
                    <a:pt x="75031" y="525322"/>
                  </a:lnTo>
                  <a:lnTo>
                    <a:pt x="75031" y="514604"/>
                  </a:lnTo>
                  <a:close/>
                </a:path>
                <a:path w="96520" h="654050">
                  <a:moveTo>
                    <a:pt x="75031" y="450278"/>
                  </a:moveTo>
                  <a:lnTo>
                    <a:pt x="53594" y="450278"/>
                  </a:lnTo>
                  <a:lnTo>
                    <a:pt x="53594" y="439559"/>
                  </a:lnTo>
                  <a:lnTo>
                    <a:pt x="42875" y="439559"/>
                  </a:lnTo>
                  <a:lnTo>
                    <a:pt x="42875" y="450278"/>
                  </a:lnTo>
                  <a:lnTo>
                    <a:pt x="32156" y="450278"/>
                  </a:lnTo>
                  <a:lnTo>
                    <a:pt x="32156" y="482434"/>
                  </a:lnTo>
                  <a:lnTo>
                    <a:pt x="21450" y="482434"/>
                  </a:lnTo>
                  <a:lnTo>
                    <a:pt x="21450" y="493153"/>
                  </a:lnTo>
                  <a:lnTo>
                    <a:pt x="32169" y="493153"/>
                  </a:lnTo>
                  <a:lnTo>
                    <a:pt x="32169" y="482434"/>
                  </a:lnTo>
                  <a:lnTo>
                    <a:pt x="42875" y="482434"/>
                  </a:lnTo>
                  <a:lnTo>
                    <a:pt x="42875" y="493166"/>
                  </a:lnTo>
                  <a:lnTo>
                    <a:pt x="53594" y="493166"/>
                  </a:lnTo>
                  <a:lnTo>
                    <a:pt x="53594" y="471716"/>
                  </a:lnTo>
                  <a:lnTo>
                    <a:pt x="42875" y="471716"/>
                  </a:lnTo>
                  <a:lnTo>
                    <a:pt x="42875" y="460997"/>
                  </a:lnTo>
                  <a:lnTo>
                    <a:pt x="53594" y="460997"/>
                  </a:lnTo>
                  <a:lnTo>
                    <a:pt x="75031" y="460997"/>
                  </a:lnTo>
                  <a:lnTo>
                    <a:pt x="75031" y="450278"/>
                  </a:lnTo>
                  <a:close/>
                </a:path>
                <a:path w="96520" h="654050">
                  <a:moveTo>
                    <a:pt x="75031" y="428840"/>
                  </a:moveTo>
                  <a:lnTo>
                    <a:pt x="53594" y="428840"/>
                  </a:lnTo>
                  <a:lnTo>
                    <a:pt x="53594" y="439559"/>
                  </a:lnTo>
                  <a:lnTo>
                    <a:pt x="75031" y="439559"/>
                  </a:lnTo>
                  <a:lnTo>
                    <a:pt x="75031" y="428840"/>
                  </a:lnTo>
                  <a:close/>
                </a:path>
                <a:path w="96520" h="654050">
                  <a:moveTo>
                    <a:pt x="75031" y="385953"/>
                  </a:moveTo>
                  <a:lnTo>
                    <a:pt x="64312" y="385953"/>
                  </a:lnTo>
                  <a:lnTo>
                    <a:pt x="64312" y="375234"/>
                  </a:lnTo>
                  <a:lnTo>
                    <a:pt x="53606" y="375234"/>
                  </a:lnTo>
                  <a:lnTo>
                    <a:pt x="53606" y="364515"/>
                  </a:lnTo>
                  <a:lnTo>
                    <a:pt x="42887" y="364515"/>
                  </a:lnTo>
                  <a:lnTo>
                    <a:pt x="42887" y="385953"/>
                  </a:lnTo>
                  <a:lnTo>
                    <a:pt x="53594" y="385953"/>
                  </a:lnTo>
                  <a:lnTo>
                    <a:pt x="53594" y="418122"/>
                  </a:lnTo>
                  <a:lnTo>
                    <a:pt x="75031" y="418122"/>
                  </a:lnTo>
                  <a:lnTo>
                    <a:pt x="75031" y="407403"/>
                  </a:lnTo>
                  <a:lnTo>
                    <a:pt x="64312" y="407403"/>
                  </a:lnTo>
                  <a:lnTo>
                    <a:pt x="64312" y="396671"/>
                  </a:lnTo>
                  <a:lnTo>
                    <a:pt x="75031" y="396671"/>
                  </a:lnTo>
                  <a:lnTo>
                    <a:pt x="75031" y="385953"/>
                  </a:lnTo>
                  <a:close/>
                </a:path>
                <a:path w="96520" h="654050">
                  <a:moveTo>
                    <a:pt x="75031" y="278739"/>
                  </a:moveTo>
                  <a:lnTo>
                    <a:pt x="53594" y="278739"/>
                  </a:lnTo>
                  <a:lnTo>
                    <a:pt x="53594" y="268020"/>
                  </a:lnTo>
                  <a:lnTo>
                    <a:pt x="42875" y="268020"/>
                  </a:lnTo>
                  <a:lnTo>
                    <a:pt x="42875" y="257302"/>
                  </a:lnTo>
                  <a:lnTo>
                    <a:pt x="53594" y="257302"/>
                  </a:lnTo>
                  <a:lnTo>
                    <a:pt x="53594" y="246583"/>
                  </a:lnTo>
                  <a:lnTo>
                    <a:pt x="32156" y="246583"/>
                  </a:lnTo>
                  <a:lnTo>
                    <a:pt x="32156" y="257302"/>
                  </a:lnTo>
                  <a:lnTo>
                    <a:pt x="21437" y="257302"/>
                  </a:lnTo>
                  <a:lnTo>
                    <a:pt x="21437" y="268020"/>
                  </a:lnTo>
                  <a:lnTo>
                    <a:pt x="10718" y="268020"/>
                  </a:lnTo>
                  <a:lnTo>
                    <a:pt x="10718" y="278739"/>
                  </a:lnTo>
                  <a:lnTo>
                    <a:pt x="21437" y="278739"/>
                  </a:lnTo>
                  <a:lnTo>
                    <a:pt x="32156" y="278739"/>
                  </a:lnTo>
                  <a:lnTo>
                    <a:pt x="32156" y="289458"/>
                  </a:lnTo>
                  <a:lnTo>
                    <a:pt x="21437" y="289458"/>
                  </a:lnTo>
                  <a:lnTo>
                    <a:pt x="21437" y="300177"/>
                  </a:lnTo>
                  <a:lnTo>
                    <a:pt x="42875" y="300189"/>
                  </a:lnTo>
                  <a:lnTo>
                    <a:pt x="42875" y="353783"/>
                  </a:lnTo>
                  <a:lnTo>
                    <a:pt x="32169" y="353783"/>
                  </a:lnTo>
                  <a:lnTo>
                    <a:pt x="32169" y="364502"/>
                  </a:lnTo>
                  <a:lnTo>
                    <a:pt x="42887" y="364502"/>
                  </a:lnTo>
                  <a:lnTo>
                    <a:pt x="42887" y="353796"/>
                  </a:lnTo>
                  <a:lnTo>
                    <a:pt x="53594" y="353796"/>
                  </a:lnTo>
                  <a:lnTo>
                    <a:pt x="53594" y="364502"/>
                  </a:lnTo>
                  <a:lnTo>
                    <a:pt x="64312" y="364502"/>
                  </a:lnTo>
                  <a:lnTo>
                    <a:pt x="64312" y="353783"/>
                  </a:lnTo>
                  <a:lnTo>
                    <a:pt x="75031" y="353783"/>
                  </a:lnTo>
                  <a:lnTo>
                    <a:pt x="75031" y="343065"/>
                  </a:lnTo>
                  <a:lnTo>
                    <a:pt x="53594" y="343065"/>
                  </a:lnTo>
                  <a:lnTo>
                    <a:pt x="53594" y="310896"/>
                  </a:lnTo>
                  <a:lnTo>
                    <a:pt x="75031" y="310896"/>
                  </a:lnTo>
                  <a:lnTo>
                    <a:pt x="75031" y="300177"/>
                  </a:lnTo>
                  <a:lnTo>
                    <a:pt x="64312" y="300177"/>
                  </a:lnTo>
                  <a:lnTo>
                    <a:pt x="64312" y="289458"/>
                  </a:lnTo>
                  <a:lnTo>
                    <a:pt x="75031" y="289458"/>
                  </a:lnTo>
                  <a:lnTo>
                    <a:pt x="75031" y="278739"/>
                  </a:lnTo>
                  <a:close/>
                </a:path>
                <a:path w="96520" h="654050">
                  <a:moveTo>
                    <a:pt x="75031" y="257302"/>
                  </a:moveTo>
                  <a:lnTo>
                    <a:pt x="53594" y="257302"/>
                  </a:lnTo>
                  <a:lnTo>
                    <a:pt x="53594" y="268020"/>
                  </a:lnTo>
                  <a:lnTo>
                    <a:pt x="75031" y="268020"/>
                  </a:lnTo>
                  <a:lnTo>
                    <a:pt x="75031" y="257302"/>
                  </a:lnTo>
                  <a:close/>
                </a:path>
                <a:path w="96520" h="654050">
                  <a:moveTo>
                    <a:pt x="75031" y="235851"/>
                  </a:moveTo>
                  <a:lnTo>
                    <a:pt x="64312" y="235851"/>
                  </a:lnTo>
                  <a:lnTo>
                    <a:pt x="64312" y="225132"/>
                  </a:lnTo>
                  <a:lnTo>
                    <a:pt x="53606" y="225132"/>
                  </a:lnTo>
                  <a:lnTo>
                    <a:pt x="42887" y="225132"/>
                  </a:lnTo>
                  <a:lnTo>
                    <a:pt x="42887" y="235851"/>
                  </a:lnTo>
                  <a:lnTo>
                    <a:pt x="53594" y="235851"/>
                  </a:lnTo>
                  <a:lnTo>
                    <a:pt x="53594" y="246570"/>
                  </a:lnTo>
                  <a:lnTo>
                    <a:pt x="75031" y="246570"/>
                  </a:lnTo>
                  <a:lnTo>
                    <a:pt x="75031" y="235851"/>
                  </a:lnTo>
                  <a:close/>
                </a:path>
                <a:path w="96520" h="654050">
                  <a:moveTo>
                    <a:pt x="75031" y="192976"/>
                  </a:moveTo>
                  <a:lnTo>
                    <a:pt x="53594" y="192976"/>
                  </a:lnTo>
                  <a:lnTo>
                    <a:pt x="53594" y="203695"/>
                  </a:lnTo>
                  <a:lnTo>
                    <a:pt x="75031" y="203695"/>
                  </a:lnTo>
                  <a:lnTo>
                    <a:pt x="75031" y="192976"/>
                  </a:lnTo>
                  <a:close/>
                </a:path>
                <a:path w="96520" h="654050">
                  <a:moveTo>
                    <a:pt x="75031" y="85763"/>
                  </a:moveTo>
                  <a:lnTo>
                    <a:pt x="53594" y="85763"/>
                  </a:lnTo>
                  <a:lnTo>
                    <a:pt x="32156" y="85763"/>
                  </a:lnTo>
                  <a:lnTo>
                    <a:pt x="21437" y="85763"/>
                  </a:lnTo>
                  <a:lnTo>
                    <a:pt x="21437" y="96481"/>
                  </a:lnTo>
                  <a:lnTo>
                    <a:pt x="53594" y="96481"/>
                  </a:lnTo>
                  <a:lnTo>
                    <a:pt x="53594" y="117919"/>
                  </a:lnTo>
                  <a:lnTo>
                    <a:pt x="75031" y="117919"/>
                  </a:lnTo>
                  <a:lnTo>
                    <a:pt x="75031" y="107200"/>
                  </a:lnTo>
                  <a:lnTo>
                    <a:pt x="64312" y="107200"/>
                  </a:lnTo>
                  <a:lnTo>
                    <a:pt x="64312" y="96481"/>
                  </a:lnTo>
                  <a:lnTo>
                    <a:pt x="75031" y="96481"/>
                  </a:lnTo>
                  <a:lnTo>
                    <a:pt x="75031" y="85763"/>
                  </a:lnTo>
                  <a:close/>
                </a:path>
                <a:path w="96520" h="654050">
                  <a:moveTo>
                    <a:pt x="75031" y="0"/>
                  </a:moveTo>
                  <a:lnTo>
                    <a:pt x="64312" y="0"/>
                  </a:lnTo>
                  <a:lnTo>
                    <a:pt x="64312" y="10718"/>
                  </a:lnTo>
                  <a:lnTo>
                    <a:pt x="64312" y="64325"/>
                  </a:lnTo>
                  <a:lnTo>
                    <a:pt x="53594" y="64325"/>
                  </a:lnTo>
                  <a:lnTo>
                    <a:pt x="32156" y="64325"/>
                  </a:lnTo>
                  <a:lnTo>
                    <a:pt x="21437" y="64325"/>
                  </a:lnTo>
                  <a:lnTo>
                    <a:pt x="10718" y="64325"/>
                  </a:lnTo>
                  <a:lnTo>
                    <a:pt x="10718" y="10718"/>
                  </a:lnTo>
                  <a:lnTo>
                    <a:pt x="21437" y="10718"/>
                  </a:lnTo>
                  <a:lnTo>
                    <a:pt x="53594" y="10718"/>
                  </a:lnTo>
                  <a:lnTo>
                    <a:pt x="64312" y="10718"/>
                  </a:lnTo>
                  <a:lnTo>
                    <a:pt x="64312" y="0"/>
                  </a:lnTo>
                  <a:lnTo>
                    <a:pt x="53594" y="0"/>
                  </a:lnTo>
                  <a:lnTo>
                    <a:pt x="32156" y="0"/>
                  </a:lnTo>
                  <a:lnTo>
                    <a:pt x="21437" y="0"/>
                  </a:lnTo>
                  <a:lnTo>
                    <a:pt x="0" y="0"/>
                  </a:lnTo>
                  <a:lnTo>
                    <a:pt x="0" y="75044"/>
                  </a:lnTo>
                  <a:lnTo>
                    <a:pt x="21437" y="75044"/>
                  </a:lnTo>
                  <a:lnTo>
                    <a:pt x="53594" y="75044"/>
                  </a:lnTo>
                  <a:lnTo>
                    <a:pt x="75031" y="75044"/>
                  </a:lnTo>
                  <a:lnTo>
                    <a:pt x="75031" y="0"/>
                  </a:lnTo>
                  <a:close/>
                </a:path>
                <a:path w="96520" h="654050">
                  <a:moveTo>
                    <a:pt x="75044" y="557479"/>
                  </a:moveTo>
                  <a:lnTo>
                    <a:pt x="64325" y="557479"/>
                  </a:lnTo>
                  <a:lnTo>
                    <a:pt x="64325" y="568198"/>
                  </a:lnTo>
                  <a:lnTo>
                    <a:pt x="75044" y="568198"/>
                  </a:lnTo>
                  <a:lnTo>
                    <a:pt x="75044" y="557479"/>
                  </a:lnTo>
                  <a:close/>
                </a:path>
                <a:path w="96520" h="654050">
                  <a:moveTo>
                    <a:pt x="75044" y="493153"/>
                  </a:moveTo>
                  <a:lnTo>
                    <a:pt x="64325" y="493153"/>
                  </a:lnTo>
                  <a:lnTo>
                    <a:pt x="64325" y="503872"/>
                  </a:lnTo>
                  <a:lnTo>
                    <a:pt x="75044" y="503872"/>
                  </a:lnTo>
                  <a:lnTo>
                    <a:pt x="75044" y="493153"/>
                  </a:lnTo>
                  <a:close/>
                </a:path>
                <a:path w="96520" h="654050">
                  <a:moveTo>
                    <a:pt x="75044" y="471716"/>
                  </a:moveTo>
                  <a:lnTo>
                    <a:pt x="64325" y="471716"/>
                  </a:lnTo>
                  <a:lnTo>
                    <a:pt x="64325" y="482434"/>
                  </a:lnTo>
                  <a:lnTo>
                    <a:pt x="75044" y="482434"/>
                  </a:lnTo>
                  <a:lnTo>
                    <a:pt x="75044" y="471716"/>
                  </a:lnTo>
                  <a:close/>
                </a:path>
                <a:path w="96520" h="654050">
                  <a:moveTo>
                    <a:pt x="75044" y="321627"/>
                  </a:moveTo>
                  <a:lnTo>
                    <a:pt x="64325" y="321627"/>
                  </a:lnTo>
                  <a:lnTo>
                    <a:pt x="64325" y="332346"/>
                  </a:lnTo>
                  <a:lnTo>
                    <a:pt x="75044" y="332346"/>
                  </a:lnTo>
                  <a:lnTo>
                    <a:pt x="75044" y="321627"/>
                  </a:lnTo>
                  <a:close/>
                </a:path>
                <a:path w="96520" h="654050">
                  <a:moveTo>
                    <a:pt x="75044" y="214414"/>
                  </a:moveTo>
                  <a:lnTo>
                    <a:pt x="64325" y="214414"/>
                  </a:lnTo>
                  <a:lnTo>
                    <a:pt x="64325" y="225132"/>
                  </a:lnTo>
                  <a:lnTo>
                    <a:pt x="75044" y="225132"/>
                  </a:lnTo>
                  <a:lnTo>
                    <a:pt x="75044" y="214414"/>
                  </a:lnTo>
                  <a:close/>
                </a:path>
                <a:path w="96520" h="654050">
                  <a:moveTo>
                    <a:pt x="75044" y="171526"/>
                  </a:moveTo>
                  <a:lnTo>
                    <a:pt x="64325" y="171526"/>
                  </a:lnTo>
                  <a:lnTo>
                    <a:pt x="64325" y="182245"/>
                  </a:lnTo>
                  <a:lnTo>
                    <a:pt x="75044" y="182245"/>
                  </a:lnTo>
                  <a:lnTo>
                    <a:pt x="75044" y="171526"/>
                  </a:lnTo>
                  <a:close/>
                </a:path>
                <a:path w="96520" h="654050">
                  <a:moveTo>
                    <a:pt x="85750" y="139357"/>
                  </a:moveTo>
                  <a:lnTo>
                    <a:pt x="75031" y="139357"/>
                  </a:lnTo>
                  <a:lnTo>
                    <a:pt x="75031" y="128651"/>
                  </a:lnTo>
                  <a:lnTo>
                    <a:pt x="53594" y="128651"/>
                  </a:lnTo>
                  <a:lnTo>
                    <a:pt x="53594" y="117919"/>
                  </a:lnTo>
                  <a:lnTo>
                    <a:pt x="42875" y="117919"/>
                  </a:lnTo>
                  <a:lnTo>
                    <a:pt x="42875" y="107200"/>
                  </a:lnTo>
                  <a:lnTo>
                    <a:pt x="21437" y="107200"/>
                  </a:lnTo>
                  <a:lnTo>
                    <a:pt x="10718" y="107200"/>
                  </a:lnTo>
                  <a:lnTo>
                    <a:pt x="10718" y="117919"/>
                  </a:lnTo>
                  <a:lnTo>
                    <a:pt x="0" y="117919"/>
                  </a:lnTo>
                  <a:lnTo>
                    <a:pt x="0" y="139357"/>
                  </a:lnTo>
                  <a:lnTo>
                    <a:pt x="10718" y="139357"/>
                  </a:lnTo>
                  <a:lnTo>
                    <a:pt x="10718" y="128638"/>
                  </a:lnTo>
                  <a:lnTo>
                    <a:pt x="21437" y="128638"/>
                  </a:lnTo>
                  <a:lnTo>
                    <a:pt x="21437" y="139357"/>
                  </a:lnTo>
                  <a:lnTo>
                    <a:pt x="32156" y="139357"/>
                  </a:lnTo>
                  <a:lnTo>
                    <a:pt x="32156" y="150088"/>
                  </a:lnTo>
                  <a:lnTo>
                    <a:pt x="42875" y="150088"/>
                  </a:lnTo>
                  <a:lnTo>
                    <a:pt x="42875" y="160807"/>
                  </a:lnTo>
                  <a:lnTo>
                    <a:pt x="53594" y="160807"/>
                  </a:lnTo>
                  <a:lnTo>
                    <a:pt x="53594" y="150088"/>
                  </a:lnTo>
                  <a:lnTo>
                    <a:pt x="64312" y="150088"/>
                  </a:lnTo>
                  <a:lnTo>
                    <a:pt x="64312" y="139369"/>
                  </a:lnTo>
                  <a:lnTo>
                    <a:pt x="75031" y="139369"/>
                  </a:lnTo>
                  <a:lnTo>
                    <a:pt x="75031" y="150088"/>
                  </a:lnTo>
                  <a:lnTo>
                    <a:pt x="64325" y="150088"/>
                  </a:lnTo>
                  <a:lnTo>
                    <a:pt x="64325" y="160807"/>
                  </a:lnTo>
                  <a:lnTo>
                    <a:pt x="75044" y="160807"/>
                  </a:lnTo>
                  <a:lnTo>
                    <a:pt x="75044" y="150088"/>
                  </a:lnTo>
                  <a:lnTo>
                    <a:pt x="85750" y="150088"/>
                  </a:lnTo>
                  <a:lnTo>
                    <a:pt x="85750" y="139357"/>
                  </a:lnTo>
                  <a:close/>
                </a:path>
                <a:path w="96520" h="654050">
                  <a:moveTo>
                    <a:pt x="96481" y="300189"/>
                  </a:moveTo>
                  <a:lnTo>
                    <a:pt x="75044" y="300189"/>
                  </a:lnTo>
                  <a:lnTo>
                    <a:pt x="75044" y="310908"/>
                  </a:lnTo>
                  <a:lnTo>
                    <a:pt x="85763" y="310908"/>
                  </a:lnTo>
                  <a:lnTo>
                    <a:pt x="85763" y="343077"/>
                  </a:lnTo>
                  <a:lnTo>
                    <a:pt x="75044" y="343077"/>
                  </a:lnTo>
                  <a:lnTo>
                    <a:pt x="75044" y="364502"/>
                  </a:lnTo>
                  <a:lnTo>
                    <a:pt x="64325" y="364502"/>
                  </a:lnTo>
                  <a:lnTo>
                    <a:pt x="64325" y="375221"/>
                  </a:lnTo>
                  <a:lnTo>
                    <a:pt x="75044" y="375221"/>
                  </a:lnTo>
                  <a:lnTo>
                    <a:pt x="85763" y="375234"/>
                  </a:lnTo>
                  <a:lnTo>
                    <a:pt x="85763" y="364515"/>
                  </a:lnTo>
                  <a:lnTo>
                    <a:pt x="96481" y="364515"/>
                  </a:lnTo>
                  <a:lnTo>
                    <a:pt x="96481" y="300189"/>
                  </a:lnTo>
                  <a:close/>
                </a:path>
                <a:path w="96520" h="654050">
                  <a:moveTo>
                    <a:pt x="96481" y="278739"/>
                  </a:moveTo>
                  <a:lnTo>
                    <a:pt x="75044" y="278739"/>
                  </a:lnTo>
                  <a:lnTo>
                    <a:pt x="75044" y="289458"/>
                  </a:lnTo>
                  <a:lnTo>
                    <a:pt x="96481" y="289458"/>
                  </a:lnTo>
                  <a:lnTo>
                    <a:pt x="96481" y="278739"/>
                  </a:lnTo>
                  <a:close/>
                </a:path>
                <a:path w="96520" h="654050">
                  <a:moveTo>
                    <a:pt x="96481" y="225132"/>
                  </a:moveTo>
                  <a:lnTo>
                    <a:pt x="75044" y="225132"/>
                  </a:lnTo>
                  <a:lnTo>
                    <a:pt x="75044" y="257289"/>
                  </a:lnTo>
                  <a:lnTo>
                    <a:pt x="96481" y="257289"/>
                  </a:lnTo>
                  <a:lnTo>
                    <a:pt x="96481" y="225132"/>
                  </a:lnTo>
                  <a:close/>
                </a:path>
                <a:path w="96520" h="654050">
                  <a:moveTo>
                    <a:pt x="96481" y="192976"/>
                  </a:moveTo>
                  <a:lnTo>
                    <a:pt x="75044" y="192976"/>
                  </a:lnTo>
                  <a:lnTo>
                    <a:pt x="75044" y="214414"/>
                  </a:lnTo>
                  <a:lnTo>
                    <a:pt x="96481" y="214414"/>
                  </a:lnTo>
                  <a:lnTo>
                    <a:pt x="96481" y="192976"/>
                  </a:lnTo>
                  <a:close/>
                </a:path>
                <a:path w="96520" h="654050">
                  <a:moveTo>
                    <a:pt x="96481" y="96481"/>
                  </a:moveTo>
                  <a:lnTo>
                    <a:pt x="75044" y="96481"/>
                  </a:lnTo>
                  <a:lnTo>
                    <a:pt x="75044" y="107200"/>
                  </a:lnTo>
                  <a:lnTo>
                    <a:pt x="85763" y="107200"/>
                  </a:lnTo>
                  <a:lnTo>
                    <a:pt x="85763" y="117919"/>
                  </a:lnTo>
                  <a:lnTo>
                    <a:pt x="75044" y="117919"/>
                  </a:lnTo>
                  <a:lnTo>
                    <a:pt x="75044" y="128638"/>
                  </a:lnTo>
                  <a:lnTo>
                    <a:pt x="96481" y="128638"/>
                  </a:lnTo>
                  <a:lnTo>
                    <a:pt x="96481" y="964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493522" y="7349730"/>
              <a:ext cx="96520" cy="654050"/>
            </a:xfrm>
            <a:custGeom>
              <a:avLst/>
              <a:gdLst/>
              <a:ahLst/>
              <a:cxnLst/>
              <a:rect l="l" t="t" r="r" b="b"/>
              <a:pathLst>
                <a:path w="96520" h="654050">
                  <a:moveTo>
                    <a:pt x="10718" y="557491"/>
                  </a:moveTo>
                  <a:lnTo>
                    <a:pt x="0" y="557491"/>
                  </a:lnTo>
                  <a:lnTo>
                    <a:pt x="0" y="568223"/>
                  </a:lnTo>
                  <a:lnTo>
                    <a:pt x="10718" y="568223"/>
                  </a:lnTo>
                  <a:lnTo>
                    <a:pt x="10718" y="557491"/>
                  </a:lnTo>
                  <a:close/>
                </a:path>
                <a:path w="96520" h="654050">
                  <a:moveTo>
                    <a:pt x="10718" y="493166"/>
                  </a:moveTo>
                  <a:lnTo>
                    <a:pt x="0" y="493166"/>
                  </a:lnTo>
                  <a:lnTo>
                    <a:pt x="0" y="514604"/>
                  </a:lnTo>
                  <a:lnTo>
                    <a:pt x="10718" y="514604"/>
                  </a:lnTo>
                  <a:lnTo>
                    <a:pt x="10718" y="493166"/>
                  </a:lnTo>
                  <a:close/>
                </a:path>
                <a:path w="96520" h="654050">
                  <a:moveTo>
                    <a:pt x="10718" y="385953"/>
                  </a:moveTo>
                  <a:lnTo>
                    <a:pt x="0" y="385953"/>
                  </a:lnTo>
                  <a:lnTo>
                    <a:pt x="0" y="396671"/>
                  </a:lnTo>
                  <a:lnTo>
                    <a:pt x="10718" y="396671"/>
                  </a:lnTo>
                  <a:lnTo>
                    <a:pt x="10718" y="385953"/>
                  </a:lnTo>
                  <a:close/>
                </a:path>
                <a:path w="96520" h="654050">
                  <a:moveTo>
                    <a:pt x="21450" y="568223"/>
                  </a:moveTo>
                  <a:lnTo>
                    <a:pt x="10718" y="568223"/>
                  </a:lnTo>
                  <a:lnTo>
                    <a:pt x="10718" y="578942"/>
                  </a:lnTo>
                  <a:lnTo>
                    <a:pt x="21450" y="578942"/>
                  </a:lnTo>
                  <a:lnTo>
                    <a:pt x="21450" y="568223"/>
                  </a:lnTo>
                  <a:close/>
                </a:path>
                <a:path w="96520" h="654050">
                  <a:moveTo>
                    <a:pt x="21450" y="525335"/>
                  </a:moveTo>
                  <a:lnTo>
                    <a:pt x="12" y="525335"/>
                  </a:lnTo>
                  <a:lnTo>
                    <a:pt x="12" y="546773"/>
                  </a:lnTo>
                  <a:lnTo>
                    <a:pt x="10731" y="546773"/>
                  </a:lnTo>
                  <a:lnTo>
                    <a:pt x="10731" y="536054"/>
                  </a:lnTo>
                  <a:lnTo>
                    <a:pt x="21450" y="536054"/>
                  </a:lnTo>
                  <a:lnTo>
                    <a:pt x="21450" y="525335"/>
                  </a:lnTo>
                  <a:close/>
                </a:path>
                <a:path w="96520" h="654050">
                  <a:moveTo>
                    <a:pt x="21450" y="461010"/>
                  </a:moveTo>
                  <a:lnTo>
                    <a:pt x="10731" y="461010"/>
                  </a:lnTo>
                  <a:lnTo>
                    <a:pt x="10731" y="450291"/>
                  </a:lnTo>
                  <a:lnTo>
                    <a:pt x="12" y="450291"/>
                  </a:lnTo>
                  <a:lnTo>
                    <a:pt x="12" y="471728"/>
                  </a:lnTo>
                  <a:lnTo>
                    <a:pt x="10731" y="471728"/>
                  </a:lnTo>
                  <a:lnTo>
                    <a:pt x="10731" y="482447"/>
                  </a:lnTo>
                  <a:lnTo>
                    <a:pt x="21450" y="482447"/>
                  </a:lnTo>
                  <a:lnTo>
                    <a:pt x="21450" y="461010"/>
                  </a:lnTo>
                  <a:close/>
                </a:path>
                <a:path w="96520" h="654050">
                  <a:moveTo>
                    <a:pt x="21450" y="21450"/>
                  </a:moveTo>
                  <a:lnTo>
                    <a:pt x="10718" y="21450"/>
                  </a:lnTo>
                  <a:lnTo>
                    <a:pt x="10718" y="85775"/>
                  </a:lnTo>
                  <a:lnTo>
                    <a:pt x="21450" y="85775"/>
                  </a:lnTo>
                  <a:lnTo>
                    <a:pt x="21450" y="21450"/>
                  </a:lnTo>
                  <a:close/>
                </a:path>
                <a:path w="96520" h="654050">
                  <a:moveTo>
                    <a:pt x="32181" y="578942"/>
                  </a:moveTo>
                  <a:lnTo>
                    <a:pt x="21463" y="578942"/>
                  </a:lnTo>
                  <a:lnTo>
                    <a:pt x="21463" y="589673"/>
                  </a:lnTo>
                  <a:lnTo>
                    <a:pt x="32181" y="589673"/>
                  </a:lnTo>
                  <a:lnTo>
                    <a:pt x="32181" y="578942"/>
                  </a:lnTo>
                  <a:close/>
                </a:path>
                <a:path w="96520" h="654050">
                  <a:moveTo>
                    <a:pt x="32181" y="482447"/>
                  </a:moveTo>
                  <a:lnTo>
                    <a:pt x="21463" y="482447"/>
                  </a:lnTo>
                  <a:lnTo>
                    <a:pt x="21463" y="493166"/>
                  </a:lnTo>
                  <a:lnTo>
                    <a:pt x="32181" y="493166"/>
                  </a:lnTo>
                  <a:lnTo>
                    <a:pt x="32181" y="482447"/>
                  </a:lnTo>
                  <a:close/>
                </a:path>
                <a:path w="96520" h="654050">
                  <a:moveTo>
                    <a:pt x="32181" y="0"/>
                  </a:moveTo>
                  <a:lnTo>
                    <a:pt x="21463" y="0"/>
                  </a:lnTo>
                  <a:lnTo>
                    <a:pt x="21463" y="10718"/>
                  </a:lnTo>
                  <a:lnTo>
                    <a:pt x="32181" y="10718"/>
                  </a:lnTo>
                  <a:lnTo>
                    <a:pt x="32181" y="0"/>
                  </a:lnTo>
                  <a:close/>
                </a:path>
                <a:path w="96520" h="654050">
                  <a:moveTo>
                    <a:pt x="42887" y="632548"/>
                  </a:moveTo>
                  <a:lnTo>
                    <a:pt x="32169" y="632548"/>
                  </a:lnTo>
                  <a:lnTo>
                    <a:pt x="32169" y="611111"/>
                  </a:lnTo>
                  <a:lnTo>
                    <a:pt x="21450" y="611111"/>
                  </a:lnTo>
                  <a:lnTo>
                    <a:pt x="21450" y="589673"/>
                  </a:lnTo>
                  <a:lnTo>
                    <a:pt x="10718" y="589673"/>
                  </a:lnTo>
                  <a:lnTo>
                    <a:pt x="10718" y="632548"/>
                  </a:lnTo>
                  <a:lnTo>
                    <a:pt x="21450" y="632548"/>
                  </a:lnTo>
                  <a:lnTo>
                    <a:pt x="21450" y="643267"/>
                  </a:lnTo>
                  <a:lnTo>
                    <a:pt x="10718" y="643267"/>
                  </a:lnTo>
                  <a:lnTo>
                    <a:pt x="10718" y="653986"/>
                  </a:lnTo>
                  <a:lnTo>
                    <a:pt x="21450" y="653986"/>
                  </a:lnTo>
                  <a:lnTo>
                    <a:pt x="32169" y="653999"/>
                  </a:lnTo>
                  <a:lnTo>
                    <a:pt x="32169" y="643267"/>
                  </a:lnTo>
                  <a:lnTo>
                    <a:pt x="42887" y="643267"/>
                  </a:lnTo>
                  <a:lnTo>
                    <a:pt x="42887" y="632548"/>
                  </a:lnTo>
                  <a:close/>
                </a:path>
                <a:path w="96520" h="654050">
                  <a:moveTo>
                    <a:pt x="42887" y="514616"/>
                  </a:moveTo>
                  <a:lnTo>
                    <a:pt x="21450" y="514616"/>
                  </a:lnTo>
                  <a:lnTo>
                    <a:pt x="21450" y="525335"/>
                  </a:lnTo>
                  <a:lnTo>
                    <a:pt x="32169" y="525335"/>
                  </a:lnTo>
                  <a:lnTo>
                    <a:pt x="32169" y="536054"/>
                  </a:lnTo>
                  <a:lnTo>
                    <a:pt x="42887" y="536054"/>
                  </a:lnTo>
                  <a:lnTo>
                    <a:pt x="42887" y="514616"/>
                  </a:lnTo>
                  <a:close/>
                </a:path>
                <a:path w="96520" h="654050">
                  <a:moveTo>
                    <a:pt x="42887" y="450291"/>
                  </a:moveTo>
                  <a:lnTo>
                    <a:pt x="21450" y="450291"/>
                  </a:lnTo>
                  <a:lnTo>
                    <a:pt x="21450" y="461010"/>
                  </a:lnTo>
                  <a:lnTo>
                    <a:pt x="32169" y="461010"/>
                  </a:lnTo>
                  <a:lnTo>
                    <a:pt x="32169" y="471728"/>
                  </a:lnTo>
                  <a:lnTo>
                    <a:pt x="42887" y="471728"/>
                  </a:lnTo>
                  <a:lnTo>
                    <a:pt x="42887" y="450291"/>
                  </a:lnTo>
                  <a:close/>
                </a:path>
                <a:path w="96520" h="654050">
                  <a:moveTo>
                    <a:pt x="42887" y="396684"/>
                  </a:moveTo>
                  <a:lnTo>
                    <a:pt x="21450" y="396684"/>
                  </a:lnTo>
                  <a:lnTo>
                    <a:pt x="10731" y="396697"/>
                  </a:lnTo>
                  <a:lnTo>
                    <a:pt x="10731" y="418134"/>
                  </a:lnTo>
                  <a:lnTo>
                    <a:pt x="12" y="418134"/>
                  </a:lnTo>
                  <a:lnTo>
                    <a:pt x="12" y="428853"/>
                  </a:lnTo>
                  <a:lnTo>
                    <a:pt x="10731" y="428853"/>
                  </a:lnTo>
                  <a:lnTo>
                    <a:pt x="10731" y="439572"/>
                  </a:lnTo>
                  <a:lnTo>
                    <a:pt x="21450" y="439572"/>
                  </a:lnTo>
                  <a:lnTo>
                    <a:pt x="21450" y="428840"/>
                  </a:lnTo>
                  <a:lnTo>
                    <a:pt x="32169" y="428840"/>
                  </a:lnTo>
                  <a:lnTo>
                    <a:pt x="32169" y="439572"/>
                  </a:lnTo>
                  <a:lnTo>
                    <a:pt x="42887" y="439572"/>
                  </a:lnTo>
                  <a:lnTo>
                    <a:pt x="42887" y="418122"/>
                  </a:lnTo>
                  <a:lnTo>
                    <a:pt x="32169" y="418122"/>
                  </a:lnTo>
                  <a:lnTo>
                    <a:pt x="32169" y="407403"/>
                  </a:lnTo>
                  <a:lnTo>
                    <a:pt x="42887" y="407403"/>
                  </a:lnTo>
                  <a:lnTo>
                    <a:pt x="42887" y="396684"/>
                  </a:lnTo>
                  <a:close/>
                </a:path>
                <a:path w="96520" h="654050">
                  <a:moveTo>
                    <a:pt x="42887" y="353809"/>
                  </a:moveTo>
                  <a:lnTo>
                    <a:pt x="32169" y="353809"/>
                  </a:lnTo>
                  <a:lnTo>
                    <a:pt x="32169" y="375246"/>
                  </a:lnTo>
                  <a:lnTo>
                    <a:pt x="21450" y="375246"/>
                  </a:lnTo>
                  <a:lnTo>
                    <a:pt x="21450" y="385965"/>
                  </a:lnTo>
                  <a:lnTo>
                    <a:pt x="42887" y="385965"/>
                  </a:lnTo>
                  <a:lnTo>
                    <a:pt x="42887" y="353809"/>
                  </a:lnTo>
                  <a:close/>
                </a:path>
                <a:path w="96520" h="654050">
                  <a:moveTo>
                    <a:pt x="42887" y="321640"/>
                  </a:moveTo>
                  <a:lnTo>
                    <a:pt x="32169" y="321640"/>
                  </a:lnTo>
                  <a:lnTo>
                    <a:pt x="32169" y="310908"/>
                  </a:lnTo>
                  <a:lnTo>
                    <a:pt x="21450" y="310908"/>
                  </a:lnTo>
                  <a:lnTo>
                    <a:pt x="21450" y="300202"/>
                  </a:lnTo>
                  <a:lnTo>
                    <a:pt x="12" y="300202"/>
                  </a:lnTo>
                  <a:lnTo>
                    <a:pt x="12" y="310921"/>
                  </a:lnTo>
                  <a:lnTo>
                    <a:pt x="10731" y="310921"/>
                  </a:lnTo>
                  <a:lnTo>
                    <a:pt x="10731" y="343090"/>
                  </a:lnTo>
                  <a:lnTo>
                    <a:pt x="12" y="343090"/>
                  </a:lnTo>
                  <a:lnTo>
                    <a:pt x="12" y="375246"/>
                  </a:lnTo>
                  <a:lnTo>
                    <a:pt x="10731" y="375246"/>
                  </a:lnTo>
                  <a:lnTo>
                    <a:pt x="10731" y="364528"/>
                  </a:lnTo>
                  <a:lnTo>
                    <a:pt x="21450" y="364528"/>
                  </a:lnTo>
                  <a:lnTo>
                    <a:pt x="21450" y="353796"/>
                  </a:lnTo>
                  <a:lnTo>
                    <a:pt x="32169" y="353796"/>
                  </a:lnTo>
                  <a:lnTo>
                    <a:pt x="32169" y="343077"/>
                  </a:lnTo>
                  <a:lnTo>
                    <a:pt x="42887" y="343077"/>
                  </a:lnTo>
                  <a:lnTo>
                    <a:pt x="42887" y="321640"/>
                  </a:lnTo>
                  <a:close/>
                </a:path>
                <a:path w="96520" h="654050">
                  <a:moveTo>
                    <a:pt x="42887" y="289471"/>
                  </a:moveTo>
                  <a:lnTo>
                    <a:pt x="21450" y="289471"/>
                  </a:lnTo>
                  <a:lnTo>
                    <a:pt x="21450" y="300189"/>
                  </a:lnTo>
                  <a:lnTo>
                    <a:pt x="32169" y="300189"/>
                  </a:lnTo>
                  <a:lnTo>
                    <a:pt x="32169" y="310908"/>
                  </a:lnTo>
                  <a:lnTo>
                    <a:pt x="42887" y="310908"/>
                  </a:lnTo>
                  <a:lnTo>
                    <a:pt x="42887" y="289471"/>
                  </a:lnTo>
                  <a:close/>
                </a:path>
                <a:path w="96520" h="654050">
                  <a:moveTo>
                    <a:pt x="42887" y="257314"/>
                  </a:moveTo>
                  <a:lnTo>
                    <a:pt x="32169" y="257314"/>
                  </a:lnTo>
                  <a:lnTo>
                    <a:pt x="32169" y="246595"/>
                  </a:lnTo>
                  <a:lnTo>
                    <a:pt x="21450" y="246595"/>
                  </a:lnTo>
                  <a:lnTo>
                    <a:pt x="21450" y="278752"/>
                  </a:lnTo>
                  <a:lnTo>
                    <a:pt x="42887" y="278752"/>
                  </a:lnTo>
                  <a:lnTo>
                    <a:pt x="42887" y="257314"/>
                  </a:lnTo>
                  <a:close/>
                </a:path>
                <a:path w="96520" h="654050">
                  <a:moveTo>
                    <a:pt x="42887" y="203708"/>
                  </a:moveTo>
                  <a:lnTo>
                    <a:pt x="32169" y="203708"/>
                  </a:lnTo>
                  <a:lnTo>
                    <a:pt x="32169" y="171551"/>
                  </a:lnTo>
                  <a:lnTo>
                    <a:pt x="21450" y="171551"/>
                  </a:lnTo>
                  <a:lnTo>
                    <a:pt x="21450" y="160820"/>
                  </a:lnTo>
                  <a:lnTo>
                    <a:pt x="10718" y="160820"/>
                  </a:lnTo>
                  <a:lnTo>
                    <a:pt x="10718" y="182257"/>
                  </a:lnTo>
                  <a:lnTo>
                    <a:pt x="21450" y="182257"/>
                  </a:lnTo>
                  <a:lnTo>
                    <a:pt x="21450" y="235877"/>
                  </a:lnTo>
                  <a:lnTo>
                    <a:pt x="42887" y="235877"/>
                  </a:lnTo>
                  <a:lnTo>
                    <a:pt x="42887" y="225158"/>
                  </a:lnTo>
                  <a:lnTo>
                    <a:pt x="32169" y="225158"/>
                  </a:lnTo>
                  <a:lnTo>
                    <a:pt x="32169" y="214426"/>
                  </a:lnTo>
                  <a:lnTo>
                    <a:pt x="42887" y="214426"/>
                  </a:lnTo>
                  <a:lnTo>
                    <a:pt x="42887" y="203708"/>
                  </a:lnTo>
                  <a:close/>
                </a:path>
                <a:path w="96520" h="654050">
                  <a:moveTo>
                    <a:pt x="42887" y="128663"/>
                  </a:moveTo>
                  <a:lnTo>
                    <a:pt x="21450" y="128663"/>
                  </a:lnTo>
                  <a:lnTo>
                    <a:pt x="21450" y="160820"/>
                  </a:lnTo>
                  <a:lnTo>
                    <a:pt x="32169" y="160820"/>
                  </a:lnTo>
                  <a:lnTo>
                    <a:pt x="32169" y="171551"/>
                  </a:lnTo>
                  <a:lnTo>
                    <a:pt x="42887" y="171551"/>
                  </a:lnTo>
                  <a:lnTo>
                    <a:pt x="42887" y="128663"/>
                  </a:lnTo>
                  <a:close/>
                </a:path>
                <a:path w="96520" h="654050">
                  <a:moveTo>
                    <a:pt x="42887" y="64325"/>
                  </a:moveTo>
                  <a:lnTo>
                    <a:pt x="32181" y="64325"/>
                  </a:lnTo>
                  <a:lnTo>
                    <a:pt x="32181" y="53606"/>
                  </a:lnTo>
                  <a:lnTo>
                    <a:pt x="21463" y="53606"/>
                  </a:lnTo>
                  <a:lnTo>
                    <a:pt x="21463" y="64325"/>
                  </a:lnTo>
                  <a:lnTo>
                    <a:pt x="32169" y="64325"/>
                  </a:lnTo>
                  <a:lnTo>
                    <a:pt x="32169" y="96494"/>
                  </a:lnTo>
                  <a:lnTo>
                    <a:pt x="21450" y="96494"/>
                  </a:lnTo>
                  <a:lnTo>
                    <a:pt x="21450" y="107213"/>
                  </a:lnTo>
                  <a:lnTo>
                    <a:pt x="32169" y="107213"/>
                  </a:lnTo>
                  <a:lnTo>
                    <a:pt x="32169" y="117932"/>
                  </a:lnTo>
                  <a:lnTo>
                    <a:pt x="42887" y="117932"/>
                  </a:lnTo>
                  <a:lnTo>
                    <a:pt x="42887" y="64325"/>
                  </a:lnTo>
                  <a:close/>
                </a:path>
                <a:path w="96520" h="654050">
                  <a:moveTo>
                    <a:pt x="42900" y="546785"/>
                  </a:moveTo>
                  <a:lnTo>
                    <a:pt x="32181" y="546785"/>
                  </a:lnTo>
                  <a:lnTo>
                    <a:pt x="32181" y="568223"/>
                  </a:lnTo>
                  <a:lnTo>
                    <a:pt x="42900" y="568223"/>
                  </a:lnTo>
                  <a:lnTo>
                    <a:pt x="42900" y="546785"/>
                  </a:lnTo>
                  <a:close/>
                </a:path>
                <a:path w="96520" h="654050">
                  <a:moveTo>
                    <a:pt x="42900" y="493166"/>
                  </a:moveTo>
                  <a:lnTo>
                    <a:pt x="32181" y="493166"/>
                  </a:lnTo>
                  <a:lnTo>
                    <a:pt x="32181" y="503885"/>
                  </a:lnTo>
                  <a:lnTo>
                    <a:pt x="42900" y="503885"/>
                  </a:lnTo>
                  <a:lnTo>
                    <a:pt x="42900" y="493166"/>
                  </a:lnTo>
                  <a:close/>
                </a:path>
                <a:path w="96520" h="654050">
                  <a:moveTo>
                    <a:pt x="42900" y="10718"/>
                  </a:moveTo>
                  <a:lnTo>
                    <a:pt x="32181" y="10718"/>
                  </a:lnTo>
                  <a:lnTo>
                    <a:pt x="32181" y="21437"/>
                  </a:lnTo>
                  <a:lnTo>
                    <a:pt x="42900" y="21437"/>
                  </a:lnTo>
                  <a:lnTo>
                    <a:pt x="42900" y="10718"/>
                  </a:lnTo>
                  <a:close/>
                </a:path>
                <a:path w="96520" h="654050">
                  <a:moveTo>
                    <a:pt x="53619" y="407403"/>
                  </a:moveTo>
                  <a:lnTo>
                    <a:pt x="42900" y="407403"/>
                  </a:lnTo>
                  <a:lnTo>
                    <a:pt x="42900" y="418122"/>
                  </a:lnTo>
                  <a:lnTo>
                    <a:pt x="53619" y="418122"/>
                  </a:lnTo>
                  <a:lnTo>
                    <a:pt x="53619" y="407403"/>
                  </a:lnTo>
                  <a:close/>
                </a:path>
                <a:path w="96520" h="654050">
                  <a:moveTo>
                    <a:pt x="53619" y="353809"/>
                  </a:moveTo>
                  <a:lnTo>
                    <a:pt x="42900" y="353809"/>
                  </a:lnTo>
                  <a:lnTo>
                    <a:pt x="42900" y="375234"/>
                  </a:lnTo>
                  <a:lnTo>
                    <a:pt x="53619" y="375234"/>
                  </a:lnTo>
                  <a:lnTo>
                    <a:pt x="53619" y="353809"/>
                  </a:lnTo>
                  <a:close/>
                </a:path>
                <a:path w="96520" h="654050">
                  <a:moveTo>
                    <a:pt x="53619" y="139369"/>
                  </a:moveTo>
                  <a:lnTo>
                    <a:pt x="42900" y="139369"/>
                  </a:lnTo>
                  <a:lnTo>
                    <a:pt x="42900" y="150101"/>
                  </a:lnTo>
                  <a:lnTo>
                    <a:pt x="53619" y="150101"/>
                  </a:lnTo>
                  <a:lnTo>
                    <a:pt x="53619" y="139369"/>
                  </a:lnTo>
                  <a:close/>
                </a:path>
                <a:path w="96520" h="654050">
                  <a:moveTo>
                    <a:pt x="53619" y="117932"/>
                  </a:moveTo>
                  <a:lnTo>
                    <a:pt x="42900" y="117932"/>
                  </a:lnTo>
                  <a:lnTo>
                    <a:pt x="42900" y="128651"/>
                  </a:lnTo>
                  <a:lnTo>
                    <a:pt x="53619" y="128651"/>
                  </a:lnTo>
                  <a:lnTo>
                    <a:pt x="53619" y="117932"/>
                  </a:lnTo>
                  <a:close/>
                </a:path>
                <a:path w="96520" h="654050">
                  <a:moveTo>
                    <a:pt x="53619" y="85775"/>
                  </a:moveTo>
                  <a:lnTo>
                    <a:pt x="42900" y="85775"/>
                  </a:lnTo>
                  <a:lnTo>
                    <a:pt x="42900" y="96507"/>
                  </a:lnTo>
                  <a:lnTo>
                    <a:pt x="53619" y="96507"/>
                  </a:lnTo>
                  <a:lnTo>
                    <a:pt x="53619" y="85775"/>
                  </a:lnTo>
                  <a:close/>
                </a:path>
                <a:path w="96520" h="654050">
                  <a:moveTo>
                    <a:pt x="53619" y="0"/>
                  </a:moveTo>
                  <a:lnTo>
                    <a:pt x="42900" y="0"/>
                  </a:lnTo>
                  <a:lnTo>
                    <a:pt x="42900" y="10718"/>
                  </a:lnTo>
                  <a:lnTo>
                    <a:pt x="53619" y="10718"/>
                  </a:lnTo>
                  <a:lnTo>
                    <a:pt x="53619" y="0"/>
                  </a:lnTo>
                  <a:close/>
                </a:path>
                <a:path w="96520" h="654050">
                  <a:moveTo>
                    <a:pt x="64325" y="525335"/>
                  </a:moveTo>
                  <a:lnTo>
                    <a:pt x="53606" y="525335"/>
                  </a:lnTo>
                  <a:lnTo>
                    <a:pt x="53606" y="536054"/>
                  </a:lnTo>
                  <a:lnTo>
                    <a:pt x="42900" y="536054"/>
                  </a:lnTo>
                  <a:lnTo>
                    <a:pt x="42900" y="546773"/>
                  </a:lnTo>
                  <a:lnTo>
                    <a:pt x="53619" y="546773"/>
                  </a:lnTo>
                  <a:lnTo>
                    <a:pt x="53619" y="536067"/>
                  </a:lnTo>
                  <a:lnTo>
                    <a:pt x="64325" y="536067"/>
                  </a:lnTo>
                  <a:lnTo>
                    <a:pt x="64325" y="525335"/>
                  </a:lnTo>
                  <a:close/>
                </a:path>
                <a:path w="96520" h="654050">
                  <a:moveTo>
                    <a:pt x="64338" y="568236"/>
                  </a:moveTo>
                  <a:lnTo>
                    <a:pt x="53619" y="568236"/>
                  </a:lnTo>
                  <a:lnTo>
                    <a:pt x="53619" y="578954"/>
                  </a:lnTo>
                  <a:lnTo>
                    <a:pt x="42900" y="578954"/>
                  </a:lnTo>
                  <a:lnTo>
                    <a:pt x="42900" y="589673"/>
                  </a:lnTo>
                  <a:lnTo>
                    <a:pt x="53619" y="589673"/>
                  </a:lnTo>
                  <a:lnTo>
                    <a:pt x="64338" y="589673"/>
                  </a:lnTo>
                  <a:lnTo>
                    <a:pt x="64338" y="568236"/>
                  </a:lnTo>
                  <a:close/>
                </a:path>
                <a:path w="96520" h="654050">
                  <a:moveTo>
                    <a:pt x="64338" y="64325"/>
                  </a:moveTo>
                  <a:lnTo>
                    <a:pt x="53619" y="64325"/>
                  </a:lnTo>
                  <a:lnTo>
                    <a:pt x="53619" y="75044"/>
                  </a:lnTo>
                  <a:lnTo>
                    <a:pt x="64338" y="75044"/>
                  </a:lnTo>
                  <a:lnTo>
                    <a:pt x="64338" y="64325"/>
                  </a:lnTo>
                  <a:close/>
                </a:path>
                <a:path w="96520" h="654050">
                  <a:moveTo>
                    <a:pt x="64338" y="32181"/>
                  </a:moveTo>
                  <a:lnTo>
                    <a:pt x="42900" y="32181"/>
                  </a:lnTo>
                  <a:lnTo>
                    <a:pt x="42900" y="53619"/>
                  </a:lnTo>
                  <a:lnTo>
                    <a:pt x="64338" y="53619"/>
                  </a:lnTo>
                  <a:lnTo>
                    <a:pt x="64338" y="32181"/>
                  </a:lnTo>
                  <a:close/>
                </a:path>
                <a:path w="96520" h="654050">
                  <a:moveTo>
                    <a:pt x="75057" y="482460"/>
                  </a:moveTo>
                  <a:lnTo>
                    <a:pt x="64338" y="482460"/>
                  </a:lnTo>
                  <a:lnTo>
                    <a:pt x="64338" y="493179"/>
                  </a:lnTo>
                  <a:lnTo>
                    <a:pt x="53619" y="493179"/>
                  </a:lnTo>
                  <a:lnTo>
                    <a:pt x="53619" y="503897"/>
                  </a:lnTo>
                  <a:lnTo>
                    <a:pt x="42900" y="503897"/>
                  </a:lnTo>
                  <a:lnTo>
                    <a:pt x="42900" y="514616"/>
                  </a:lnTo>
                  <a:lnTo>
                    <a:pt x="64338" y="514616"/>
                  </a:lnTo>
                  <a:lnTo>
                    <a:pt x="64338" y="503897"/>
                  </a:lnTo>
                  <a:lnTo>
                    <a:pt x="75057" y="503897"/>
                  </a:lnTo>
                  <a:lnTo>
                    <a:pt x="75057" y="482460"/>
                  </a:lnTo>
                  <a:close/>
                </a:path>
                <a:path w="96520" h="654050">
                  <a:moveTo>
                    <a:pt x="75057" y="268033"/>
                  </a:moveTo>
                  <a:lnTo>
                    <a:pt x="53619" y="268033"/>
                  </a:lnTo>
                  <a:lnTo>
                    <a:pt x="53619" y="289471"/>
                  </a:lnTo>
                  <a:lnTo>
                    <a:pt x="64338" y="289471"/>
                  </a:lnTo>
                  <a:lnTo>
                    <a:pt x="64338" y="278752"/>
                  </a:lnTo>
                  <a:lnTo>
                    <a:pt x="75057" y="278752"/>
                  </a:lnTo>
                  <a:lnTo>
                    <a:pt x="75057" y="268033"/>
                  </a:lnTo>
                  <a:close/>
                </a:path>
                <a:path w="96520" h="654050">
                  <a:moveTo>
                    <a:pt x="75057" y="246583"/>
                  </a:moveTo>
                  <a:lnTo>
                    <a:pt x="64338" y="246583"/>
                  </a:lnTo>
                  <a:lnTo>
                    <a:pt x="64338" y="235864"/>
                  </a:lnTo>
                  <a:lnTo>
                    <a:pt x="42900" y="235864"/>
                  </a:lnTo>
                  <a:lnTo>
                    <a:pt x="42900" y="268020"/>
                  </a:lnTo>
                  <a:lnTo>
                    <a:pt x="53619" y="268020"/>
                  </a:lnTo>
                  <a:lnTo>
                    <a:pt x="53619" y="246583"/>
                  </a:lnTo>
                  <a:lnTo>
                    <a:pt x="64325" y="246583"/>
                  </a:lnTo>
                  <a:lnTo>
                    <a:pt x="64325" y="257302"/>
                  </a:lnTo>
                  <a:lnTo>
                    <a:pt x="75057" y="257302"/>
                  </a:lnTo>
                  <a:lnTo>
                    <a:pt x="75057" y="246583"/>
                  </a:lnTo>
                  <a:close/>
                </a:path>
                <a:path w="96520" h="654050">
                  <a:moveTo>
                    <a:pt x="75057" y="214426"/>
                  </a:moveTo>
                  <a:lnTo>
                    <a:pt x="53619" y="214426"/>
                  </a:lnTo>
                  <a:lnTo>
                    <a:pt x="53619" y="192989"/>
                  </a:lnTo>
                  <a:lnTo>
                    <a:pt x="42900" y="192989"/>
                  </a:lnTo>
                  <a:lnTo>
                    <a:pt x="42900" y="225145"/>
                  </a:lnTo>
                  <a:lnTo>
                    <a:pt x="64338" y="225145"/>
                  </a:lnTo>
                  <a:lnTo>
                    <a:pt x="64338" y="235864"/>
                  </a:lnTo>
                  <a:lnTo>
                    <a:pt x="75057" y="235864"/>
                  </a:lnTo>
                  <a:lnTo>
                    <a:pt x="75057" y="214426"/>
                  </a:lnTo>
                  <a:close/>
                </a:path>
                <a:path w="96520" h="654050">
                  <a:moveTo>
                    <a:pt x="75057" y="192989"/>
                  </a:moveTo>
                  <a:lnTo>
                    <a:pt x="64325" y="192989"/>
                  </a:lnTo>
                  <a:lnTo>
                    <a:pt x="64325" y="203708"/>
                  </a:lnTo>
                  <a:lnTo>
                    <a:pt x="75057" y="203708"/>
                  </a:lnTo>
                  <a:lnTo>
                    <a:pt x="75057" y="192989"/>
                  </a:lnTo>
                  <a:close/>
                </a:path>
                <a:path w="96520" h="654050">
                  <a:moveTo>
                    <a:pt x="75057" y="117944"/>
                  </a:moveTo>
                  <a:lnTo>
                    <a:pt x="64325" y="117944"/>
                  </a:lnTo>
                  <a:lnTo>
                    <a:pt x="64325" y="160820"/>
                  </a:lnTo>
                  <a:lnTo>
                    <a:pt x="75057" y="160820"/>
                  </a:lnTo>
                  <a:lnTo>
                    <a:pt x="75057" y="117944"/>
                  </a:lnTo>
                  <a:close/>
                </a:path>
                <a:path w="96520" h="654050">
                  <a:moveTo>
                    <a:pt x="75057" y="10731"/>
                  </a:moveTo>
                  <a:lnTo>
                    <a:pt x="53619" y="10731"/>
                  </a:lnTo>
                  <a:lnTo>
                    <a:pt x="53619" y="21450"/>
                  </a:lnTo>
                  <a:lnTo>
                    <a:pt x="75057" y="21450"/>
                  </a:lnTo>
                  <a:lnTo>
                    <a:pt x="75057" y="10731"/>
                  </a:lnTo>
                  <a:close/>
                </a:path>
                <a:path w="96520" h="654050">
                  <a:moveTo>
                    <a:pt x="85788" y="514616"/>
                  </a:moveTo>
                  <a:lnTo>
                    <a:pt x="75069" y="514616"/>
                  </a:lnTo>
                  <a:lnTo>
                    <a:pt x="75069" y="525335"/>
                  </a:lnTo>
                  <a:lnTo>
                    <a:pt x="85788" y="525335"/>
                  </a:lnTo>
                  <a:lnTo>
                    <a:pt x="85788" y="514616"/>
                  </a:lnTo>
                  <a:close/>
                </a:path>
                <a:path w="96520" h="654050">
                  <a:moveTo>
                    <a:pt x="85788" y="203708"/>
                  </a:moveTo>
                  <a:lnTo>
                    <a:pt x="75069" y="203708"/>
                  </a:lnTo>
                  <a:lnTo>
                    <a:pt x="75069" y="214426"/>
                  </a:lnTo>
                  <a:lnTo>
                    <a:pt x="85788" y="214426"/>
                  </a:lnTo>
                  <a:lnTo>
                    <a:pt x="85788" y="203708"/>
                  </a:lnTo>
                  <a:close/>
                </a:path>
                <a:path w="96520" h="654050">
                  <a:moveTo>
                    <a:pt x="85788" y="117932"/>
                  </a:moveTo>
                  <a:lnTo>
                    <a:pt x="75069" y="117932"/>
                  </a:lnTo>
                  <a:lnTo>
                    <a:pt x="75069" y="128651"/>
                  </a:lnTo>
                  <a:lnTo>
                    <a:pt x="85788" y="128651"/>
                  </a:lnTo>
                  <a:lnTo>
                    <a:pt x="85788" y="117932"/>
                  </a:lnTo>
                  <a:close/>
                </a:path>
                <a:path w="96520" h="654050">
                  <a:moveTo>
                    <a:pt x="85788" y="64325"/>
                  </a:moveTo>
                  <a:lnTo>
                    <a:pt x="75069" y="64325"/>
                  </a:lnTo>
                  <a:lnTo>
                    <a:pt x="75069" y="75057"/>
                  </a:lnTo>
                  <a:lnTo>
                    <a:pt x="85788" y="75057"/>
                  </a:lnTo>
                  <a:lnTo>
                    <a:pt x="85788" y="64325"/>
                  </a:lnTo>
                  <a:close/>
                </a:path>
                <a:path w="96520" h="654050">
                  <a:moveTo>
                    <a:pt x="96494" y="643267"/>
                  </a:moveTo>
                  <a:lnTo>
                    <a:pt x="75057" y="643267"/>
                  </a:lnTo>
                  <a:lnTo>
                    <a:pt x="75057" y="621830"/>
                  </a:lnTo>
                  <a:lnTo>
                    <a:pt x="64338" y="621830"/>
                  </a:lnTo>
                  <a:lnTo>
                    <a:pt x="64338" y="643267"/>
                  </a:lnTo>
                  <a:lnTo>
                    <a:pt x="53619" y="643267"/>
                  </a:lnTo>
                  <a:lnTo>
                    <a:pt x="53619" y="653986"/>
                  </a:lnTo>
                  <a:lnTo>
                    <a:pt x="75057" y="653986"/>
                  </a:lnTo>
                  <a:lnTo>
                    <a:pt x="96494" y="653986"/>
                  </a:lnTo>
                  <a:lnTo>
                    <a:pt x="96494" y="643267"/>
                  </a:lnTo>
                  <a:close/>
                </a:path>
                <a:path w="96520" h="654050">
                  <a:moveTo>
                    <a:pt x="96494" y="578954"/>
                  </a:moveTo>
                  <a:lnTo>
                    <a:pt x="85775" y="578954"/>
                  </a:lnTo>
                  <a:lnTo>
                    <a:pt x="85775" y="536067"/>
                  </a:lnTo>
                  <a:lnTo>
                    <a:pt x="75057" y="536067"/>
                  </a:lnTo>
                  <a:lnTo>
                    <a:pt x="75057" y="546785"/>
                  </a:lnTo>
                  <a:lnTo>
                    <a:pt x="53619" y="546785"/>
                  </a:lnTo>
                  <a:lnTo>
                    <a:pt x="53619" y="557504"/>
                  </a:lnTo>
                  <a:lnTo>
                    <a:pt x="75057" y="557504"/>
                  </a:lnTo>
                  <a:lnTo>
                    <a:pt x="75057" y="600392"/>
                  </a:lnTo>
                  <a:lnTo>
                    <a:pt x="53619" y="600392"/>
                  </a:lnTo>
                  <a:lnTo>
                    <a:pt x="42900" y="600392"/>
                  </a:lnTo>
                  <a:lnTo>
                    <a:pt x="42900" y="589673"/>
                  </a:lnTo>
                  <a:lnTo>
                    <a:pt x="32181" y="589673"/>
                  </a:lnTo>
                  <a:lnTo>
                    <a:pt x="32181" y="611098"/>
                  </a:lnTo>
                  <a:lnTo>
                    <a:pt x="42900" y="611098"/>
                  </a:lnTo>
                  <a:lnTo>
                    <a:pt x="42900" y="621830"/>
                  </a:lnTo>
                  <a:lnTo>
                    <a:pt x="64338" y="621830"/>
                  </a:lnTo>
                  <a:lnTo>
                    <a:pt x="64338" y="611111"/>
                  </a:lnTo>
                  <a:lnTo>
                    <a:pt x="75057" y="611111"/>
                  </a:lnTo>
                  <a:lnTo>
                    <a:pt x="75057" y="621830"/>
                  </a:lnTo>
                  <a:lnTo>
                    <a:pt x="96494" y="621830"/>
                  </a:lnTo>
                  <a:lnTo>
                    <a:pt x="96494" y="578954"/>
                  </a:lnTo>
                  <a:close/>
                </a:path>
                <a:path w="96520" h="654050">
                  <a:moveTo>
                    <a:pt x="96494" y="471728"/>
                  </a:moveTo>
                  <a:lnTo>
                    <a:pt x="75057" y="471728"/>
                  </a:lnTo>
                  <a:lnTo>
                    <a:pt x="75057" y="482447"/>
                  </a:lnTo>
                  <a:lnTo>
                    <a:pt x="85775" y="482447"/>
                  </a:lnTo>
                  <a:lnTo>
                    <a:pt x="85775" y="493166"/>
                  </a:lnTo>
                  <a:lnTo>
                    <a:pt x="96494" y="493166"/>
                  </a:lnTo>
                  <a:lnTo>
                    <a:pt x="96494" y="471728"/>
                  </a:lnTo>
                  <a:close/>
                </a:path>
                <a:path w="96520" h="654050">
                  <a:moveTo>
                    <a:pt x="96494" y="439572"/>
                  </a:moveTo>
                  <a:lnTo>
                    <a:pt x="75057" y="439572"/>
                  </a:lnTo>
                  <a:lnTo>
                    <a:pt x="75057" y="450291"/>
                  </a:lnTo>
                  <a:lnTo>
                    <a:pt x="64338" y="450291"/>
                  </a:lnTo>
                  <a:lnTo>
                    <a:pt x="64338" y="461010"/>
                  </a:lnTo>
                  <a:lnTo>
                    <a:pt x="42900" y="461010"/>
                  </a:lnTo>
                  <a:lnTo>
                    <a:pt x="42900" y="471728"/>
                  </a:lnTo>
                  <a:lnTo>
                    <a:pt x="53619" y="471728"/>
                  </a:lnTo>
                  <a:lnTo>
                    <a:pt x="53619" y="482447"/>
                  </a:lnTo>
                  <a:lnTo>
                    <a:pt x="64338" y="482447"/>
                  </a:lnTo>
                  <a:lnTo>
                    <a:pt x="64338" y="471728"/>
                  </a:lnTo>
                  <a:lnTo>
                    <a:pt x="75057" y="471728"/>
                  </a:lnTo>
                  <a:lnTo>
                    <a:pt x="75057" y="461010"/>
                  </a:lnTo>
                  <a:lnTo>
                    <a:pt x="96494" y="461010"/>
                  </a:lnTo>
                  <a:lnTo>
                    <a:pt x="96494" y="439572"/>
                  </a:lnTo>
                  <a:close/>
                </a:path>
                <a:path w="96520" h="654050">
                  <a:moveTo>
                    <a:pt x="96494" y="418122"/>
                  </a:moveTo>
                  <a:lnTo>
                    <a:pt x="85775" y="418122"/>
                  </a:lnTo>
                  <a:lnTo>
                    <a:pt x="85775" y="407403"/>
                  </a:lnTo>
                  <a:lnTo>
                    <a:pt x="75057" y="407403"/>
                  </a:lnTo>
                  <a:lnTo>
                    <a:pt x="64325" y="407403"/>
                  </a:lnTo>
                  <a:lnTo>
                    <a:pt x="64325" y="418122"/>
                  </a:lnTo>
                  <a:lnTo>
                    <a:pt x="53619" y="418122"/>
                  </a:lnTo>
                  <a:lnTo>
                    <a:pt x="53619" y="428840"/>
                  </a:lnTo>
                  <a:lnTo>
                    <a:pt x="64325" y="428840"/>
                  </a:lnTo>
                  <a:lnTo>
                    <a:pt x="64325" y="439559"/>
                  </a:lnTo>
                  <a:lnTo>
                    <a:pt x="75057" y="439559"/>
                  </a:lnTo>
                  <a:lnTo>
                    <a:pt x="75057" y="428840"/>
                  </a:lnTo>
                  <a:lnTo>
                    <a:pt x="64338" y="428840"/>
                  </a:lnTo>
                  <a:lnTo>
                    <a:pt x="64338" y="418122"/>
                  </a:lnTo>
                  <a:lnTo>
                    <a:pt x="75057" y="418122"/>
                  </a:lnTo>
                  <a:lnTo>
                    <a:pt x="75057" y="428840"/>
                  </a:lnTo>
                  <a:lnTo>
                    <a:pt x="96494" y="428840"/>
                  </a:lnTo>
                  <a:lnTo>
                    <a:pt x="96494" y="418122"/>
                  </a:lnTo>
                  <a:close/>
                </a:path>
                <a:path w="96520" h="654050">
                  <a:moveTo>
                    <a:pt x="96494" y="289471"/>
                  </a:moveTo>
                  <a:lnTo>
                    <a:pt x="75057" y="289471"/>
                  </a:lnTo>
                  <a:lnTo>
                    <a:pt x="64338" y="289471"/>
                  </a:lnTo>
                  <a:lnTo>
                    <a:pt x="64338" y="300189"/>
                  </a:lnTo>
                  <a:lnTo>
                    <a:pt x="42900" y="300189"/>
                  </a:lnTo>
                  <a:lnTo>
                    <a:pt x="42900" y="310908"/>
                  </a:lnTo>
                  <a:lnTo>
                    <a:pt x="53619" y="310908"/>
                  </a:lnTo>
                  <a:lnTo>
                    <a:pt x="53619" y="321640"/>
                  </a:lnTo>
                  <a:lnTo>
                    <a:pt x="64338" y="321640"/>
                  </a:lnTo>
                  <a:lnTo>
                    <a:pt x="75057" y="321627"/>
                  </a:lnTo>
                  <a:lnTo>
                    <a:pt x="75057" y="310908"/>
                  </a:lnTo>
                  <a:lnTo>
                    <a:pt x="85775" y="310908"/>
                  </a:lnTo>
                  <a:lnTo>
                    <a:pt x="85775" y="332359"/>
                  </a:lnTo>
                  <a:lnTo>
                    <a:pt x="75057" y="332359"/>
                  </a:lnTo>
                  <a:lnTo>
                    <a:pt x="53619" y="332359"/>
                  </a:lnTo>
                  <a:lnTo>
                    <a:pt x="42900" y="332359"/>
                  </a:lnTo>
                  <a:lnTo>
                    <a:pt x="42900" y="343077"/>
                  </a:lnTo>
                  <a:lnTo>
                    <a:pt x="75057" y="343077"/>
                  </a:lnTo>
                  <a:lnTo>
                    <a:pt x="75057" y="353796"/>
                  </a:lnTo>
                  <a:lnTo>
                    <a:pt x="85775" y="353796"/>
                  </a:lnTo>
                  <a:lnTo>
                    <a:pt x="85775" y="364528"/>
                  </a:lnTo>
                  <a:lnTo>
                    <a:pt x="75057" y="364528"/>
                  </a:lnTo>
                  <a:lnTo>
                    <a:pt x="75057" y="353809"/>
                  </a:lnTo>
                  <a:lnTo>
                    <a:pt x="64338" y="353809"/>
                  </a:lnTo>
                  <a:lnTo>
                    <a:pt x="64338" y="375246"/>
                  </a:lnTo>
                  <a:lnTo>
                    <a:pt x="53619" y="375246"/>
                  </a:lnTo>
                  <a:lnTo>
                    <a:pt x="53619" y="396684"/>
                  </a:lnTo>
                  <a:lnTo>
                    <a:pt x="64338" y="396684"/>
                  </a:lnTo>
                  <a:lnTo>
                    <a:pt x="64338" y="385965"/>
                  </a:lnTo>
                  <a:lnTo>
                    <a:pt x="75057" y="385965"/>
                  </a:lnTo>
                  <a:lnTo>
                    <a:pt x="75057" y="375246"/>
                  </a:lnTo>
                  <a:lnTo>
                    <a:pt x="85775" y="375246"/>
                  </a:lnTo>
                  <a:lnTo>
                    <a:pt x="85775" y="407403"/>
                  </a:lnTo>
                  <a:lnTo>
                    <a:pt x="96494" y="407403"/>
                  </a:lnTo>
                  <a:lnTo>
                    <a:pt x="96494" y="289471"/>
                  </a:lnTo>
                  <a:close/>
                </a:path>
                <a:path w="96520" h="654050">
                  <a:moveTo>
                    <a:pt x="96494" y="171551"/>
                  </a:moveTo>
                  <a:lnTo>
                    <a:pt x="75057" y="171551"/>
                  </a:lnTo>
                  <a:lnTo>
                    <a:pt x="75057" y="192989"/>
                  </a:lnTo>
                  <a:lnTo>
                    <a:pt x="96494" y="192989"/>
                  </a:lnTo>
                  <a:lnTo>
                    <a:pt x="96494" y="171551"/>
                  </a:lnTo>
                  <a:close/>
                </a:path>
                <a:path w="96520" h="654050">
                  <a:moveTo>
                    <a:pt x="96507" y="12"/>
                  </a:moveTo>
                  <a:lnTo>
                    <a:pt x="85788" y="12"/>
                  </a:lnTo>
                  <a:lnTo>
                    <a:pt x="85788" y="32169"/>
                  </a:lnTo>
                  <a:lnTo>
                    <a:pt x="96507" y="32169"/>
                  </a:lnTo>
                  <a:lnTo>
                    <a:pt x="96507" y="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568579" y="7349742"/>
              <a:ext cx="96520" cy="654050"/>
            </a:xfrm>
            <a:custGeom>
              <a:avLst/>
              <a:gdLst/>
              <a:ahLst/>
              <a:cxnLst/>
              <a:rect l="l" t="t" r="r" b="b"/>
              <a:pathLst>
                <a:path w="96520" h="654050">
                  <a:moveTo>
                    <a:pt x="21437" y="214414"/>
                  </a:moveTo>
                  <a:lnTo>
                    <a:pt x="10718" y="214414"/>
                  </a:lnTo>
                  <a:lnTo>
                    <a:pt x="10718" y="225132"/>
                  </a:lnTo>
                  <a:lnTo>
                    <a:pt x="0" y="225132"/>
                  </a:lnTo>
                  <a:lnTo>
                    <a:pt x="0" y="246570"/>
                  </a:lnTo>
                  <a:lnTo>
                    <a:pt x="10718" y="246570"/>
                  </a:lnTo>
                  <a:lnTo>
                    <a:pt x="10718" y="257289"/>
                  </a:lnTo>
                  <a:lnTo>
                    <a:pt x="0" y="257289"/>
                  </a:lnTo>
                  <a:lnTo>
                    <a:pt x="0" y="278739"/>
                  </a:lnTo>
                  <a:lnTo>
                    <a:pt x="10718" y="278739"/>
                  </a:lnTo>
                  <a:lnTo>
                    <a:pt x="10718" y="268008"/>
                  </a:lnTo>
                  <a:lnTo>
                    <a:pt x="21437" y="268008"/>
                  </a:lnTo>
                  <a:lnTo>
                    <a:pt x="21437" y="214414"/>
                  </a:lnTo>
                  <a:close/>
                </a:path>
                <a:path w="96520" h="654050">
                  <a:moveTo>
                    <a:pt x="21437" y="75044"/>
                  </a:moveTo>
                  <a:lnTo>
                    <a:pt x="10718" y="75044"/>
                  </a:lnTo>
                  <a:lnTo>
                    <a:pt x="10718" y="85763"/>
                  </a:lnTo>
                  <a:lnTo>
                    <a:pt x="0" y="85763"/>
                  </a:lnTo>
                  <a:lnTo>
                    <a:pt x="0" y="96481"/>
                  </a:lnTo>
                  <a:lnTo>
                    <a:pt x="21437" y="96481"/>
                  </a:lnTo>
                  <a:lnTo>
                    <a:pt x="21437" y="75044"/>
                  </a:lnTo>
                  <a:close/>
                </a:path>
                <a:path w="96520" h="654050">
                  <a:moveTo>
                    <a:pt x="32169" y="621817"/>
                  </a:moveTo>
                  <a:lnTo>
                    <a:pt x="21450" y="621817"/>
                  </a:lnTo>
                  <a:lnTo>
                    <a:pt x="21450" y="643255"/>
                  </a:lnTo>
                  <a:lnTo>
                    <a:pt x="32169" y="643255"/>
                  </a:lnTo>
                  <a:lnTo>
                    <a:pt x="32169" y="621817"/>
                  </a:lnTo>
                  <a:close/>
                </a:path>
                <a:path w="96520" h="654050">
                  <a:moveTo>
                    <a:pt x="32169" y="460997"/>
                  </a:moveTo>
                  <a:lnTo>
                    <a:pt x="21450" y="460997"/>
                  </a:lnTo>
                  <a:lnTo>
                    <a:pt x="21450" y="471716"/>
                  </a:lnTo>
                  <a:lnTo>
                    <a:pt x="32169" y="471716"/>
                  </a:lnTo>
                  <a:lnTo>
                    <a:pt x="32169" y="460997"/>
                  </a:lnTo>
                  <a:close/>
                </a:path>
                <a:path w="96520" h="654050">
                  <a:moveTo>
                    <a:pt x="32169" y="332346"/>
                  </a:moveTo>
                  <a:lnTo>
                    <a:pt x="21450" y="332346"/>
                  </a:lnTo>
                  <a:lnTo>
                    <a:pt x="21450" y="364502"/>
                  </a:lnTo>
                  <a:lnTo>
                    <a:pt x="32169" y="364502"/>
                  </a:lnTo>
                  <a:lnTo>
                    <a:pt x="32169" y="332346"/>
                  </a:lnTo>
                  <a:close/>
                </a:path>
                <a:path w="96520" h="654050">
                  <a:moveTo>
                    <a:pt x="32169" y="203695"/>
                  </a:moveTo>
                  <a:lnTo>
                    <a:pt x="21450" y="203695"/>
                  </a:lnTo>
                  <a:lnTo>
                    <a:pt x="21450" y="214414"/>
                  </a:lnTo>
                  <a:lnTo>
                    <a:pt x="32169" y="214414"/>
                  </a:lnTo>
                  <a:lnTo>
                    <a:pt x="32169" y="203695"/>
                  </a:lnTo>
                  <a:close/>
                </a:path>
                <a:path w="96520" h="654050">
                  <a:moveTo>
                    <a:pt x="32169" y="107200"/>
                  </a:moveTo>
                  <a:lnTo>
                    <a:pt x="21450" y="107200"/>
                  </a:lnTo>
                  <a:lnTo>
                    <a:pt x="10731" y="107200"/>
                  </a:lnTo>
                  <a:lnTo>
                    <a:pt x="10731" y="117919"/>
                  </a:lnTo>
                  <a:lnTo>
                    <a:pt x="21450" y="117919"/>
                  </a:lnTo>
                  <a:lnTo>
                    <a:pt x="32169" y="117919"/>
                  </a:lnTo>
                  <a:lnTo>
                    <a:pt x="32169" y="107200"/>
                  </a:lnTo>
                  <a:close/>
                </a:path>
                <a:path w="96520" h="654050">
                  <a:moveTo>
                    <a:pt x="32169" y="53594"/>
                  </a:moveTo>
                  <a:lnTo>
                    <a:pt x="21450" y="53594"/>
                  </a:lnTo>
                  <a:lnTo>
                    <a:pt x="21450" y="75031"/>
                  </a:lnTo>
                  <a:lnTo>
                    <a:pt x="32169" y="75031"/>
                  </a:lnTo>
                  <a:lnTo>
                    <a:pt x="32169" y="53594"/>
                  </a:lnTo>
                  <a:close/>
                </a:path>
                <a:path w="96520" h="654050">
                  <a:moveTo>
                    <a:pt x="53606" y="182245"/>
                  </a:moveTo>
                  <a:lnTo>
                    <a:pt x="42875" y="182245"/>
                  </a:lnTo>
                  <a:lnTo>
                    <a:pt x="42875" y="192963"/>
                  </a:lnTo>
                  <a:lnTo>
                    <a:pt x="53606" y="192963"/>
                  </a:lnTo>
                  <a:lnTo>
                    <a:pt x="53606" y="182245"/>
                  </a:lnTo>
                  <a:close/>
                </a:path>
                <a:path w="96520" h="654050">
                  <a:moveTo>
                    <a:pt x="53606" y="32156"/>
                  </a:moveTo>
                  <a:lnTo>
                    <a:pt x="42887" y="32156"/>
                  </a:lnTo>
                  <a:lnTo>
                    <a:pt x="42887" y="0"/>
                  </a:lnTo>
                  <a:lnTo>
                    <a:pt x="21450" y="0"/>
                  </a:lnTo>
                  <a:lnTo>
                    <a:pt x="10731" y="0"/>
                  </a:lnTo>
                  <a:lnTo>
                    <a:pt x="10731" y="32156"/>
                  </a:lnTo>
                  <a:lnTo>
                    <a:pt x="21450" y="32156"/>
                  </a:lnTo>
                  <a:lnTo>
                    <a:pt x="21450" y="21437"/>
                  </a:lnTo>
                  <a:lnTo>
                    <a:pt x="32169" y="21437"/>
                  </a:lnTo>
                  <a:lnTo>
                    <a:pt x="32169" y="32156"/>
                  </a:lnTo>
                  <a:lnTo>
                    <a:pt x="21450" y="32156"/>
                  </a:lnTo>
                  <a:lnTo>
                    <a:pt x="21450" y="42875"/>
                  </a:lnTo>
                  <a:lnTo>
                    <a:pt x="42887" y="42887"/>
                  </a:lnTo>
                  <a:lnTo>
                    <a:pt x="53606" y="42875"/>
                  </a:lnTo>
                  <a:lnTo>
                    <a:pt x="53606" y="32156"/>
                  </a:lnTo>
                  <a:close/>
                </a:path>
                <a:path w="96520" h="654050">
                  <a:moveTo>
                    <a:pt x="64325" y="289471"/>
                  </a:moveTo>
                  <a:lnTo>
                    <a:pt x="53606" y="289471"/>
                  </a:lnTo>
                  <a:lnTo>
                    <a:pt x="53606" y="300189"/>
                  </a:lnTo>
                  <a:lnTo>
                    <a:pt x="42887" y="300189"/>
                  </a:lnTo>
                  <a:lnTo>
                    <a:pt x="32169" y="300189"/>
                  </a:lnTo>
                  <a:lnTo>
                    <a:pt x="32169" y="310908"/>
                  </a:lnTo>
                  <a:lnTo>
                    <a:pt x="21450" y="310908"/>
                  </a:lnTo>
                  <a:lnTo>
                    <a:pt x="21450" y="321627"/>
                  </a:lnTo>
                  <a:lnTo>
                    <a:pt x="32169" y="321627"/>
                  </a:lnTo>
                  <a:lnTo>
                    <a:pt x="32169" y="332346"/>
                  </a:lnTo>
                  <a:lnTo>
                    <a:pt x="42887" y="332346"/>
                  </a:lnTo>
                  <a:lnTo>
                    <a:pt x="42887" y="321627"/>
                  </a:lnTo>
                  <a:lnTo>
                    <a:pt x="53606" y="321627"/>
                  </a:lnTo>
                  <a:lnTo>
                    <a:pt x="53606" y="310908"/>
                  </a:lnTo>
                  <a:lnTo>
                    <a:pt x="64325" y="310908"/>
                  </a:lnTo>
                  <a:lnTo>
                    <a:pt x="64325" y="289471"/>
                  </a:lnTo>
                  <a:close/>
                </a:path>
                <a:path w="96520" h="654050">
                  <a:moveTo>
                    <a:pt x="64325" y="128651"/>
                  </a:moveTo>
                  <a:lnTo>
                    <a:pt x="42887" y="128651"/>
                  </a:lnTo>
                  <a:lnTo>
                    <a:pt x="42887" y="117932"/>
                  </a:lnTo>
                  <a:lnTo>
                    <a:pt x="32169" y="117932"/>
                  </a:lnTo>
                  <a:lnTo>
                    <a:pt x="32169" y="128651"/>
                  </a:lnTo>
                  <a:lnTo>
                    <a:pt x="21450" y="128651"/>
                  </a:lnTo>
                  <a:lnTo>
                    <a:pt x="10731" y="128638"/>
                  </a:lnTo>
                  <a:lnTo>
                    <a:pt x="10731" y="139357"/>
                  </a:lnTo>
                  <a:lnTo>
                    <a:pt x="21450" y="139357"/>
                  </a:lnTo>
                  <a:lnTo>
                    <a:pt x="21450" y="171538"/>
                  </a:lnTo>
                  <a:lnTo>
                    <a:pt x="32156" y="171538"/>
                  </a:lnTo>
                  <a:lnTo>
                    <a:pt x="32156" y="182245"/>
                  </a:lnTo>
                  <a:lnTo>
                    <a:pt x="21450" y="182245"/>
                  </a:lnTo>
                  <a:lnTo>
                    <a:pt x="21450" y="192963"/>
                  </a:lnTo>
                  <a:lnTo>
                    <a:pt x="32169" y="192963"/>
                  </a:lnTo>
                  <a:lnTo>
                    <a:pt x="32169" y="182245"/>
                  </a:lnTo>
                  <a:lnTo>
                    <a:pt x="42875" y="182245"/>
                  </a:lnTo>
                  <a:lnTo>
                    <a:pt x="42875" y="171526"/>
                  </a:lnTo>
                  <a:lnTo>
                    <a:pt x="32169" y="171526"/>
                  </a:lnTo>
                  <a:lnTo>
                    <a:pt x="32169" y="160807"/>
                  </a:lnTo>
                  <a:lnTo>
                    <a:pt x="42875" y="160807"/>
                  </a:lnTo>
                  <a:lnTo>
                    <a:pt x="53606" y="160807"/>
                  </a:lnTo>
                  <a:lnTo>
                    <a:pt x="53606" y="150088"/>
                  </a:lnTo>
                  <a:lnTo>
                    <a:pt x="42887" y="150088"/>
                  </a:lnTo>
                  <a:lnTo>
                    <a:pt x="42887" y="139369"/>
                  </a:lnTo>
                  <a:lnTo>
                    <a:pt x="64325" y="139369"/>
                  </a:lnTo>
                  <a:lnTo>
                    <a:pt x="64325" y="128651"/>
                  </a:lnTo>
                  <a:close/>
                </a:path>
                <a:path w="96520" h="654050">
                  <a:moveTo>
                    <a:pt x="75044" y="632536"/>
                  </a:moveTo>
                  <a:lnTo>
                    <a:pt x="64325" y="632536"/>
                  </a:lnTo>
                  <a:lnTo>
                    <a:pt x="64325" y="643255"/>
                  </a:lnTo>
                  <a:lnTo>
                    <a:pt x="53606" y="643255"/>
                  </a:lnTo>
                  <a:lnTo>
                    <a:pt x="53606" y="632536"/>
                  </a:lnTo>
                  <a:lnTo>
                    <a:pt x="42887" y="632536"/>
                  </a:lnTo>
                  <a:lnTo>
                    <a:pt x="42887" y="653973"/>
                  </a:lnTo>
                  <a:lnTo>
                    <a:pt x="75044" y="653973"/>
                  </a:lnTo>
                  <a:lnTo>
                    <a:pt x="75044" y="632536"/>
                  </a:lnTo>
                  <a:close/>
                </a:path>
                <a:path w="96520" h="654050">
                  <a:moveTo>
                    <a:pt x="75044" y="611098"/>
                  </a:moveTo>
                  <a:lnTo>
                    <a:pt x="64312" y="611098"/>
                  </a:lnTo>
                  <a:lnTo>
                    <a:pt x="64312" y="621817"/>
                  </a:lnTo>
                  <a:lnTo>
                    <a:pt x="53606" y="621817"/>
                  </a:lnTo>
                  <a:lnTo>
                    <a:pt x="53606" y="632536"/>
                  </a:lnTo>
                  <a:lnTo>
                    <a:pt x="64325" y="632536"/>
                  </a:lnTo>
                  <a:lnTo>
                    <a:pt x="64325" y="621817"/>
                  </a:lnTo>
                  <a:lnTo>
                    <a:pt x="75044" y="621817"/>
                  </a:lnTo>
                  <a:lnTo>
                    <a:pt x="75044" y="611098"/>
                  </a:lnTo>
                  <a:close/>
                </a:path>
                <a:path w="96520" h="654050">
                  <a:moveTo>
                    <a:pt x="75044" y="568210"/>
                  </a:moveTo>
                  <a:lnTo>
                    <a:pt x="64325" y="568210"/>
                  </a:lnTo>
                  <a:lnTo>
                    <a:pt x="64325" y="546773"/>
                  </a:lnTo>
                  <a:lnTo>
                    <a:pt x="53606" y="546773"/>
                  </a:lnTo>
                  <a:lnTo>
                    <a:pt x="53606" y="557491"/>
                  </a:lnTo>
                  <a:lnTo>
                    <a:pt x="42887" y="557491"/>
                  </a:lnTo>
                  <a:lnTo>
                    <a:pt x="42887" y="525335"/>
                  </a:lnTo>
                  <a:lnTo>
                    <a:pt x="32169" y="525335"/>
                  </a:lnTo>
                  <a:lnTo>
                    <a:pt x="32169" y="514616"/>
                  </a:lnTo>
                  <a:lnTo>
                    <a:pt x="21450" y="514616"/>
                  </a:lnTo>
                  <a:lnTo>
                    <a:pt x="21450" y="525322"/>
                  </a:lnTo>
                  <a:lnTo>
                    <a:pt x="10731" y="525322"/>
                  </a:lnTo>
                  <a:lnTo>
                    <a:pt x="10731" y="536041"/>
                  </a:lnTo>
                  <a:lnTo>
                    <a:pt x="21450" y="536041"/>
                  </a:lnTo>
                  <a:lnTo>
                    <a:pt x="32169" y="536054"/>
                  </a:lnTo>
                  <a:lnTo>
                    <a:pt x="32169" y="546773"/>
                  </a:lnTo>
                  <a:lnTo>
                    <a:pt x="21450" y="546773"/>
                  </a:lnTo>
                  <a:lnTo>
                    <a:pt x="21450" y="568210"/>
                  </a:lnTo>
                  <a:lnTo>
                    <a:pt x="42887" y="568210"/>
                  </a:lnTo>
                  <a:lnTo>
                    <a:pt x="42887" y="600367"/>
                  </a:lnTo>
                  <a:lnTo>
                    <a:pt x="32169" y="600367"/>
                  </a:lnTo>
                  <a:lnTo>
                    <a:pt x="32169" y="578929"/>
                  </a:lnTo>
                  <a:lnTo>
                    <a:pt x="21450" y="578929"/>
                  </a:lnTo>
                  <a:lnTo>
                    <a:pt x="21450" y="611085"/>
                  </a:lnTo>
                  <a:lnTo>
                    <a:pt x="32169" y="611085"/>
                  </a:lnTo>
                  <a:lnTo>
                    <a:pt x="32169" y="621817"/>
                  </a:lnTo>
                  <a:lnTo>
                    <a:pt x="42875" y="621817"/>
                  </a:lnTo>
                  <a:lnTo>
                    <a:pt x="53606" y="621817"/>
                  </a:lnTo>
                  <a:lnTo>
                    <a:pt x="53606" y="611098"/>
                  </a:lnTo>
                  <a:lnTo>
                    <a:pt x="42887" y="611098"/>
                  </a:lnTo>
                  <a:lnTo>
                    <a:pt x="42887" y="600379"/>
                  </a:lnTo>
                  <a:lnTo>
                    <a:pt x="53594" y="600379"/>
                  </a:lnTo>
                  <a:lnTo>
                    <a:pt x="53594" y="611085"/>
                  </a:lnTo>
                  <a:lnTo>
                    <a:pt x="64312" y="611085"/>
                  </a:lnTo>
                  <a:lnTo>
                    <a:pt x="64312" y="600367"/>
                  </a:lnTo>
                  <a:lnTo>
                    <a:pt x="53606" y="600367"/>
                  </a:lnTo>
                  <a:lnTo>
                    <a:pt x="53606" y="578929"/>
                  </a:lnTo>
                  <a:lnTo>
                    <a:pt x="64325" y="578929"/>
                  </a:lnTo>
                  <a:lnTo>
                    <a:pt x="64325" y="589661"/>
                  </a:lnTo>
                  <a:lnTo>
                    <a:pt x="75044" y="589661"/>
                  </a:lnTo>
                  <a:lnTo>
                    <a:pt x="75044" y="568210"/>
                  </a:lnTo>
                  <a:close/>
                </a:path>
                <a:path w="96520" h="654050">
                  <a:moveTo>
                    <a:pt x="75044" y="525322"/>
                  </a:moveTo>
                  <a:lnTo>
                    <a:pt x="53606" y="525322"/>
                  </a:lnTo>
                  <a:lnTo>
                    <a:pt x="53606" y="536041"/>
                  </a:lnTo>
                  <a:lnTo>
                    <a:pt x="64325" y="536041"/>
                  </a:lnTo>
                  <a:lnTo>
                    <a:pt x="64325" y="546760"/>
                  </a:lnTo>
                  <a:lnTo>
                    <a:pt x="75044" y="546760"/>
                  </a:lnTo>
                  <a:lnTo>
                    <a:pt x="75044" y="525322"/>
                  </a:lnTo>
                  <a:close/>
                </a:path>
                <a:path w="96520" h="654050">
                  <a:moveTo>
                    <a:pt x="75044" y="343065"/>
                  </a:moveTo>
                  <a:lnTo>
                    <a:pt x="53606" y="343065"/>
                  </a:lnTo>
                  <a:lnTo>
                    <a:pt x="42887" y="343065"/>
                  </a:lnTo>
                  <a:lnTo>
                    <a:pt x="42887" y="353783"/>
                  </a:lnTo>
                  <a:lnTo>
                    <a:pt x="53606" y="353783"/>
                  </a:lnTo>
                  <a:lnTo>
                    <a:pt x="53606" y="364502"/>
                  </a:lnTo>
                  <a:lnTo>
                    <a:pt x="64312" y="364502"/>
                  </a:lnTo>
                  <a:lnTo>
                    <a:pt x="64312" y="375221"/>
                  </a:lnTo>
                  <a:lnTo>
                    <a:pt x="75044" y="375221"/>
                  </a:lnTo>
                  <a:lnTo>
                    <a:pt x="75044" y="364502"/>
                  </a:lnTo>
                  <a:lnTo>
                    <a:pt x="64325" y="364502"/>
                  </a:lnTo>
                  <a:lnTo>
                    <a:pt x="64325" y="353783"/>
                  </a:lnTo>
                  <a:lnTo>
                    <a:pt x="75044" y="353783"/>
                  </a:lnTo>
                  <a:lnTo>
                    <a:pt x="75044" y="343065"/>
                  </a:lnTo>
                  <a:close/>
                </a:path>
                <a:path w="96520" h="654050">
                  <a:moveTo>
                    <a:pt x="75044" y="268020"/>
                  </a:moveTo>
                  <a:lnTo>
                    <a:pt x="53606" y="268020"/>
                  </a:lnTo>
                  <a:lnTo>
                    <a:pt x="42887" y="268020"/>
                  </a:lnTo>
                  <a:lnTo>
                    <a:pt x="32169" y="268020"/>
                  </a:lnTo>
                  <a:lnTo>
                    <a:pt x="32169" y="289458"/>
                  </a:lnTo>
                  <a:lnTo>
                    <a:pt x="42887" y="289458"/>
                  </a:lnTo>
                  <a:lnTo>
                    <a:pt x="42887" y="278739"/>
                  </a:lnTo>
                  <a:lnTo>
                    <a:pt x="75044" y="278739"/>
                  </a:lnTo>
                  <a:lnTo>
                    <a:pt x="75044" y="268020"/>
                  </a:lnTo>
                  <a:close/>
                </a:path>
                <a:path w="96520" h="654050">
                  <a:moveTo>
                    <a:pt x="75044" y="235851"/>
                  </a:moveTo>
                  <a:lnTo>
                    <a:pt x="64325" y="235851"/>
                  </a:lnTo>
                  <a:lnTo>
                    <a:pt x="64325" y="225132"/>
                  </a:lnTo>
                  <a:lnTo>
                    <a:pt x="53606" y="225132"/>
                  </a:lnTo>
                  <a:lnTo>
                    <a:pt x="53606" y="214414"/>
                  </a:lnTo>
                  <a:lnTo>
                    <a:pt x="42887" y="214414"/>
                  </a:lnTo>
                  <a:lnTo>
                    <a:pt x="42887" y="225132"/>
                  </a:lnTo>
                  <a:lnTo>
                    <a:pt x="32169" y="225132"/>
                  </a:lnTo>
                  <a:lnTo>
                    <a:pt x="32169" y="235851"/>
                  </a:lnTo>
                  <a:lnTo>
                    <a:pt x="21450" y="235851"/>
                  </a:lnTo>
                  <a:lnTo>
                    <a:pt x="21450" y="257289"/>
                  </a:lnTo>
                  <a:lnTo>
                    <a:pt x="32169" y="257289"/>
                  </a:lnTo>
                  <a:lnTo>
                    <a:pt x="32169" y="246570"/>
                  </a:lnTo>
                  <a:lnTo>
                    <a:pt x="42887" y="246570"/>
                  </a:lnTo>
                  <a:lnTo>
                    <a:pt x="42887" y="235851"/>
                  </a:lnTo>
                  <a:lnTo>
                    <a:pt x="53606" y="235851"/>
                  </a:lnTo>
                  <a:lnTo>
                    <a:pt x="53606" y="257302"/>
                  </a:lnTo>
                  <a:lnTo>
                    <a:pt x="64325" y="257302"/>
                  </a:lnTo>
                  <a:lnTo>
                    <a:pt x="64325" y="246570"/>
                  </a:lnTo>
                  <a:lnTo>
                    <a:pt x="75044" y="246570"/>
                  </a:lnTo>
                  <a:lnTo>
                    <a:pt x="75044" y="235851"/>
                  </a:lnTo>
                  <a:close/>
                </a:path>
                <a:path w="96520" h="654050">
                  <a:moveTo>
                    <a:pt x="75044" y="214414"/>
                  </a:moveTo>
                  <a:lnTo>
                    <a:pt x="64325" y="214414"/>
                  </a:lnTo>
                  <a:lnTo>
                    <a:pt x="64325" y="225132"/>
                  </a:lnTo>
                  <a:lnTo>
                    <a:pt x="75044" y="225132"/>
                  </a:lnTo>
                  <a:lnTo>
                    <a:pt x="75044" y="214414"/>
                  </a:lnTo>
                  <a:close/>
                </a:path>
                <a:path w="96520" h="654050">
                  <a:moveTo>
                    <a:pt x="75044" y="150088"/>
                  </a:moveTo>
                  <a:lnTo>
                    <a:pt x="64325" y="150088"/>
                  </a:lnTo>
                  <a:lnTo>
                    <a:pt x="64325" y="160807"/>
                  </a:lnTo>
                  <a:lnTo>
                    <a:pt x="53606" y="160807"/>
                  </a:lnTo>
                  <a:lnTo>
                    <a:pt x="53606" y="171526"/>
                  </a:lnTo>
                  <a:lnTo>
                    <a:pt x="75044" y="171526"/>
                  </a:lnTo>
                  <a:lnTo>
                    <a:pt x="75044" y="150088"/>
                  </a:lnTo>
                  <a:close/>
                </a:path>
                <a:path w="96520" h="654050">
                  <a:moveTo>
                    <a:pt x="75044" y="32156"/>
                  </a:moveTo>
                  <a:lnTo>
                    <a:pt x="64312" y="32156"/>
                  </a:lnTo>
                  <a:lnTo>
                    <a:pt x="64312" y="42875"/>
                  </a:lnTo>
                  <a:lnTo>
                    <a:pt x="75044" y="42875"/>
                  </a:lnTo>
                  <a:lnTo>
                    <a:pt x="75044" y="32156"/>
                  </a:lnTo>
                  <a:close/>
                </a:path>
                <a:path w="96520" h="654050">
                  <a:moveTo>
                    <a:pt x="85775" y="643255"/>
                  </a:moveTo>
                  <a:lnTo>
                    <a:pt x="75057" y="643255"/>
                  </a:lnTo>
                  <a:lnTo>
                    <a:pt x="75057" y="653973"/>
                  </a:lnTo>
                  <a:lnTo>
                    <a:pt x="85775" y="653973"/>
                  </a:lnTo>
                  <a:lnTo>
                    <a:pt x="85775" y="643255"/>
                  </a:lnTo>
                  <a:close/>
                </a:path>
                <a:path w="96520" h="654050">
                  <a:moveTo>
                    <a:pt x="85775" y="568210"/>
                  </a:moveTo>
                  <a:lnTo>
                    <a:pt x="75057" y="568210"/>
                  </a:lnTo>
                  <a:lnTo>
                    <a:pt x="75057" y="578929"/>
                  </a:lnTo>
                  <a:lnTo>
                    <a:pt x="85775" y="578929"/>
                  </a:lnTo>
                  <a:lnTo>
                    <a:pt x="85775" y="568210"/>
                  </a:lnTo>
                  <a:close/>
                </a:path>
                <a:path w="96520" h="654050">
                  <a:moveTo>
                    <a:pt x="85775" y="536041"/>
                  </a:moveTo>
                  <a:lnTo>
                    <a:pt x="75057" y="536041"/>
                  </a:lnTo>
                  <a:lnTo>
                    <a:pt x="75057" y="546760"/>
                  </a:lnTo>
                  <a:lnTo>
                    <a:pt x="85775" y="546760"/>
                  </a:lnTo>
                  <a:lnTo>
                    <a:pt x="85775" y="536041"/>
                  </a:lnTo>
                  <a:close/>
                </a:path>
                <a:path w="96520" h="654050">
                  <a:moveTo>
                    <a:pt x="85775" y="493166"/>
                  </a:moveTo>
                  <a:lnTo>
                    <a:pt x="75057" y="493166"/>
                  </a:lnTo>
                  <a:lnTo>
                    <a:pt x="75057" y="514604"/>
                  </a:lnTo>
                  <a:lnTo>
                    <a:pt x="85775" y="514604"/>
                  </a:lnTo>
                  <a:lnTo>
                    <a:pt x="85775" y="493166"/>
                  </a:lnTo>
                  <a:close/>
                </a:path>
                <a:path w="96520" h="654050">
                  <a:moveTo>
                    <a:pt x="85775" y="439559"/>
                  </a:moveTo>
                  <a:lnTo>
                    <a:pt x="75057" y="439559"/>
                  </a:lnTo>
                  <a:lnTo>
                    <a:pt x="75057" y="450278"/>
                  </a:lnTo>
                  <a:lnTo>
                    <a:pt x="85775" y="450278"/>
                  </a:lnTo>
                  <a:lnTo>
                    <a:pt x="85775" y="439559"/>
                  </a:lnTo>
                  <a:close/>
                </a:path>
                <a:path w="96520" h="654050">
                  <a:moveTo>
                    <a:pt x="85775" y="353783"/>
                  </a:moveTo>
                  <a:lnTo>
                    <a:pt x="75057" y="353783"/>
                  </a:lnTo>
                  <a:lnTo>
                    <a:pt x="75057" y="385940"/>
                  </a:lnTo>
                  <a:lnTo>
                    <a:pt x="85775" y="385940"/>
                  </a:lnTo>
                  <a:lnTo>
                    <a:pt x="85775" y="353783"/>
                  </a:lnTo>
                  <a:close/>
                </a:path>
                <a:path w="96520" h="654050">
                  <a:moveTo>
                    <a:pt x="85775" y="150088"/>
                  </a:moveTo>
                  <a:lnTo>
                    <a:pt x="75057" y="150088"/>
                  </a:lnTo>
                  <a:lnTo>
                    <a:pt x="75057" y="160807"/>
                  </a:lnTo>
                  <a:lnTo>
                    <a:pt x="85775" y="160807"/>
                  </a:lnTo>
                  <a:lnTo>
                    <a:pt x="85775" y="150088"/>
                  </a:lnTo>
                  <a:close/>
                </a:path>
                <a:path w="96520" h="654050">
                  <a:moveTo>
                    <a:pt x="85775" y="117932"/>
                  </a:moveTo>
                  <a:lnTo>
                    <a:pt x="75057" y="117932"/>
                  </a:lnTo>
                  <a:lnTo>
                    <a:pt x="75057" y="139357"/>
                  </a:lnTo>
                  <a:lnTo>
                    <a:pt x="85775" y="139357"/>
                  </a:lnTo>
                  <a:lnTo>
                    <a:pt x="85775" y="117932"/>
                  </a:lnTo>
                  <a:close/>
                </a:path>
                <a:path w="96520" h="654050">
                  <a:moveTo>
                    <a:pt x="96481" y="578942"/>
                  </a:moveTo>
                  <a:lnTo>
                    <a:pt x="85763" y="578942"/>
                  </a:lnTo>
                  <a:lnTo>
                    <a:pt x="85763" y="589661"/>
                  </a:lnTo>
                  <a:lnTo>
                    <a:pt x="75044" y="589661"/>
                  </a:lnTo>
                  <a:lnTo>
                    <a:pt x="75044" y="600379"/>
                  </a:lnTo>
                  <a:lnTo>
                    <a:pt x="96481" y="600379"/>
                  </a:lnTo>
                  <a:lnTo>
                    <a:pt x="96481" y="578942"/>
                  </a:lnTo>
                  <a:close/>
                </a:path>
                <a:path w="96520" h="654050">
                  <a:moveTo>
                    <a:pt x="96481" y="471716"/>
                  </a:moveTo>
                  <a:lnTo>
                    <a:pt x="75044" y="471716"/>
                  </a:lnTo>
                  <a:lnTo>
                    <a:pt x="75044" y="482434"/>
                  </a:lnTo>
                  <a:lnTo>
                    <a:pt x="85763" y="482434"/>
                  </a:lnTo>
                  <a:lnTo>
                    <a:pt x="85763" y="493153"/>
                  </a:lnTo>
                  <a:lnTo>
                    <a:pt x="96481" y="493153"/>
                  </a:lnTo>
                  <a:lnTo>
                    <a:pt x="96481" y="471716"/>
                  </a:lnTo>
                  <a:close/>
                </a:path>
                <a:path w="96520" h="654050">
                  <a:moveTo>
                    <a:pt x="96481" y="418122"/>
                  </a:moveTo>
                  <a:lnTo>
                    <a:pt x="85763" y="418122"/>
                  </a:lnTo>
                  <a:lnTo>
                    <a:pt x="85763" y="407403"/>
                  </a:lnTo>
                  <a:lnTo>
                    <a:pt x="75044" y="407403"/>
                  </a:lnTo>
                  <a:lnTo>
                    <a:pt x="75044" y="385953"/>
                  </a:lnTo>
                  <a:lnTo>
                    <a:pt x="64325" y="385953"/>
                  </a:lnTo>
                  <a:lnTo>
                    <a:pt x="64325" y="375234"/>
                  </a:lnTo>
                  <a:lnTo>
                    <a:pt x="53606" y="375234"/>
                  </a:lnTo>
                  <a:lnTo>
                    <a:pt x="53606" y="364515"/>
                  </a:lnTo>
                  <a:lnTo>
                    <a:pt x="42887" y="364515"/>
                  </a:lnTo>
                  <a:lnTo>
                    <a:pt x="42887" y="375234"/>
                  </a:lnTo>
                  <a:lnTo>
                    <a:pt x="21450" y="375234"/>
                  </a:lnTo>
                  <a:lnTo>
                    <a:pt x="21450" y="385953"/>
                  </a:lnTo>
                  <a:lnTo>
                    <a:pt x="32169" y="385953"/>
                  </a:lnTo>
                  <a:lnTo>
                    <a:pt x="32169" y="396671"/>
                  </a:lnTo>
                  <a:lnTo>
                    <a:pt x="42887" y="396671"/>
                  </a:lnTo>
                  <a:lnTo>
                    <a:pt x="42887" y="385953"/>
                  </a:lnTo>
                  <a:lnTo>
                    <a:pt x="53606" y="385953"/>
                  </a:lnTo>
                  <a:lnTo>
                    <a:pt x="53606" y="396671"/>
                  </a:lnTo>
                  <a:lnTo>
                    <a:pt x="64325" y="396671"/>
                  </a:lnTo>
                  <a:lnTo>
                    <a:pt x="64325" y="407390"/>
                  </a:lnTo>
                  <a:lnTo>
                    <a:pt x="53606" y="407390"/>
                  </a:lnTo>
                  <a:lnTo>
                    <a:pt x="53606" y="396671"/>
                  </a:lnTo>
                  <a:lnTo>
                    <a:pt x="42887" y="396671"/>
                  </a:lnTo>
                  <a:lnTo>
                    <a:pt x="42887" y="418122"/>
                  </a:lnTo>
                  <a:lnTo>
                    <a:pt x="32169" y="418122"/>
                  </a:lnTo>
                  <a:lnTo>
                    <a:pt x="32169" y="428840"/>
                  </a:lnTo>
                  <a:lnTo>
                    <a:pt x="21450" y="428840"/>
                  </a:lnTo>
                  <a:lnTo>
                    <a:pt x="21450" y="439559"/>
                  </a:lnTo>
                  <a:lnTo>
                    <a:pt x="42887" y="439559"/>
                  </a:lnTo>
                  <a:lnTo>
                    <a:pt x="53606" y="439559"/>
                  </a:lnTo>
                  <a:lnTo>
                    <a:pt x="53606" y="450278"/>
                  </a:lnTo>
                  <a:lnTo>
                    <a:pt x="42887" y="450278"/>
                  </a:lnTo>
                  <a:lnTo>
                    <a:pt x="32169" y="450278"/>
                  </a:lnTo>
                  <a:lnTo>
                    <a:pt x="32169" y="460997"/>
                  </a:lnTo>
                  <a:lnTo>
                    <a:pt x="42887" y="460997"/>
                  </a:lnTo>
                  <a:lnTo>
                    <a:pt x="53606" y="460997"/>
                  </a:lnTo>
                  <a:lnTo>
                    <a:pt x="53606" y="471728"/>
                  </a:lnTo>
                  <a:lnTo>
                    <a:pt x="42887" y="471728"/>
                  </a:lnTo>
                  <a:lnTo>
                    <a:pt x="32169" y="471728"/>
                  </a:lnTo>
                  <a:lnTo>
                    <a:pt x="32169" y="482447"/>
                  </a:lnTo>
                  <a:lnTo>
                    <a:pt x="21450" y="482447"/>
                  </a:lnTo>
                  <a:lnTo>
                    <a:pt x="21450" y="493166"/>
                  </a:lnTo>
                  <a:lnTo>
                    <a:pt x="32169" y="493166"/>
                  </a:lnTo>
                  <a:lnTo>
                    <a:pt x="32169" y="514616"/>
                  </a:lnTo>
                  <a:lnTo>
                    <a:pt x="42875" y="514616"/>
                  </a:lnTo>
                  <a:lnTo>
                    <a:pt x="42875" y="525322"/>
                  </a:lnTo>
                  <a:lnTo>
                    <a:pt x="53606" y="525322"/>
                  </a:lnTo>
                  <a:lnTo>
                    <a:pt x="53606" y="503885"/>
                  </a:lnTo>
                  <a:lnTo>
                    <a:pt x="42887" y="503885"/>
                  </a:lnTo>
                  <a:lnTo>
                    <a:pt x="42887" y="493166"/>
                  </a:lnTo>
                  <a:lnTo>
                    <a:pt x="64312" y="493166"/>
                  </a:lnTo>
                  <a:lnTo>
                    <a:pt x="64312" y="503872"/>
                  </a:lnTo>
                  <a:lnTo>
                    <a:pt x="75044" y="503872"/>
                  </a:lnTo>
                  <a:lnTo>
                    <a:pt x="75044" y="493153"/>
                  </a:lnTo>
                  <a:lnTo>
                    <a:pt x="64325" y="493153"/>
                  </a:lnTo>
                  <a:lnTo>
                    <a:pt x="64325" y="471716"/>
                  </a:lnTo>
                  <a:lnTo>
                    <a:pt x="75044" y="471716"/>
                  </a:lnTo>
                  <a:lnTo>
                    <a:pt x="75044" y="460997"/>
                  </a:lnTo>
                  <a:lnTo>
                    <a:pt x="64325" y="460997"/>
                  </a:lnTo>
                  <a:lnTo>
                    <a:pt x="64325" y="450278"/>
                  </a:lnTo>
                  <a:lnTo>
                    <a:pt x="75044" y="450278"/>
                  </a:lnTo>
                  <a:lnTo>
                    <a:pt x="75044" y="439559"/>
                  </a:lnTo>
                  <a:lnTo>
                    <a:pt x="64325" y="439559"/>
                  </a:lnTo>
                  <a:lnTo>
                    <a:pt x="64325" y="428840"/>
                  </a:lnTo>
                  <a:lnTo>
                    <a:pt x="53606" y="428840"/>
                  </a:lnTo>
                  <a:lnTo>
                    <a:pt x="53606" y="418109"/>
                  </a:lnTo>
                  <a:lnTo>
                    <a:pt x="75044" y="418109"/>
                  </a:lnTo>
                  <a:lnTo>
                    <a:pt x="75044" y="428840"/>
                  </a:lnTo>
                  <a:lnTo>
                    <a:pt x="96481" y="428840"/>
                  </a:lnTo>
                  <a:lnTo>
                    <a:pt x="96481" y="418122"/>
                  </a:lnTo>
                  <a:close/>
                </a:path>
                <a:path w="96520" h="654050">
                  <a:moveTo>
                    <a:pt x="96481" y="300177"/>
                  </a:moveTo>
                  <a:lnTo>
                    <a:pt x="85763" y="300177"/>
                  </a:lnTo>
                  <a:lnTo>
                    <a:pt x="85763" y="278739"/>
                  </a:lnTo>
                  <a:lnTo>
                    <a:pt x="75044" y="278739"/>
                  </a:lnTo>
                  <a:lnTo>
                    <a:pt x="75044" y="310908"/>
                  </a:lnTo>
                  <a:lnTo>
                    <a:pt x="64325" y="310908"/>
                  </a:lnTo>
                  <a:lnTo>
                    <a:pt x="64325" y="321627"/>
                  </a:lnTo>
                  <a:lnTo>
                    <a:pt x="53606" y="321627"/>
                  </a:lnTo>
                  <a:lnTo>
                    <a:pt x="53606" y="332346"/>
                  </a:lnTo>
                  <a:lnTo>
                    <a:pt x="75044" y="332346"/>
                  </a:lnTo>
                  <a:lnTo>
                    <a:pt x="75044" y="343065"/>
                  </a:lnTo>
                  <a:lnTo>
                    <a:pt x="85763" y="343065"/>
                  </a:lnTo>
                  <a:lnTo>
                    <a:pt x="85763" y="332346"/>
                  </a:lnTo>
                  <a:lnTo>
                    <a:pt x="96481" y="332346"/>
                  </a:lnTo>
                  <a:lnTo>
                    <a:pt x="96481" y="300177"/>
                  </a:lnTo>
                  <a:close/>
                </a:path>
                <a:path w="96520" h="654050">
                  <a:moveTo>
                    <a:pt x="96481" y="257302"/>
                  </a:moveTo>
                  <a:lnTo>
                    <a:pt x="75044" y="257302"/>
                  </a:lnTo>
                  <a:lnTo>
                    <a:pt x="75044" y="268020"/>
                  </a:lnTo>
                  <a:lnTo>
                    <a:pt x="96481" y="268020"/>
                  </a:lnTo>
                  <a:lnTo>
                    <a:pt x="96481" y="257302"/>
                  </a:lnTo>
                  <a:close/>
                </a:path>
                <a:path w="96520" h="654050">
                  <a:moveTo>
                    <a:pt x="96481" y="192976"/>
                  </a:moveTo>
                  <a:lnTo>
                    <a:pt x="75044" y="192976"/>
                  </a:lnTo>
                  <a:lnTo>
                    <a:pt x="53606" y="192976"/>
                  </a:lnTo>
                  <a:lnTo>
                    <a:pt x="53606" y="214414"/>
                  </a:lnTo>
                  <a:lnTo>
                    <a:pt x="64325" y="214414"/>
                  </a:lnTo>
                  <a:lnTo>
                    <a:pt x="64325" y="203695"/>
                  </a:lnTo>
                  <a:lnTo>
                    <a:pt x="75044" y="203695"/>
                  </a:lnTo>
                  <a:lnTo>
                    <a:pt x="85763" y="203695"/>
                  </a:lnTo>
                  <a:lnTo>
                    <a:pt x="85763" y="225132"/>
                  </a:lnTo>
                  <a:lnTo>
                    <a:pt x="75044" y="225132"/>
                  </a:lnTo>
                  <a:lnTo>
                    <a:pt x="75044" y="235851"/>
                  </a:lnTo>
                  <a:lnTo>
                    <a:pt x="85763" y="235851"/>
                  </a:lnTo>
                  <a:lnTo>
                    <a:pt x="85763" y="246583"/>
                  </a:lnTo>
                  <a:lnTo>
                    <a:pt x="96481" y="246583"/>
                  </a:lnTo>
                  <a:lnTo>
                    <a:pt x="96481" y="192976"/>
                  </a:lnTo>
                  <a:close/>
                </a:path>
                <a:path w="96520" h="654050">
                  <a:moveTo>
                    <a:pt x="96481" y="64325"/>
                  </a:moveTo>
                  <a:lnTo>
                    <a:pt x="85763" y="64325"/>
                  </a:lnTo>
                  <a:lnTo>
                    <a:pt x="85763" y="75044"/>
                  </a:lnTo>
                  <a:lnTo>
                    <a:pt x="75044" y="75044"/>
                  </a:lnTo>
                  <a:lnTo>
                    <a:pt x="75044" y="64325"/>
                  </a:lnTo>
                  <a:lnTo>
                    <a:pt x="75044" y="53594"/>
                  </a:lnTo>
                  <a:lnTo>
                    <a:pt x="64312" y="53594"/>
                  </a:lnTo>
                  <a:lnTo>
                    <a:pt x="64312" y="64325"/>
                  </a:lnTo>
                  <a:lnTo>
                    <a:pt x="64312" y="75044"/>
                  </a:lnTo>
                  <a:lnTo>
                    <a:pt x="53594" y="75044"/>
                  </a:lnTo>
                  <a:lnTo>
                    <a:pt x="53594" y="64325"/>
                  </a:lnTo>
                  <a:lnTo>
                    <a:pt x="64312" y="64325"/>
                  </a:lnTo>
                  <a:lnTo>
                    <a:pt x="64312" y="53594"/>
                  </a:lnTo>
                  <a:lnTo>
                    <a:pt x="64312" y="42875"/>
                  </a:lnTo>
                  <a:lnTo>
                    <a:pt x="53606" y="42875"/>
                  </a:lnTo>
                  <a:lnTo>
                    <a:pt x="53606" y="53594"/>
                  </a:lnTo>
                  <a:lnTo>
                    <a:pt x="42875" y="53594"/>
                  </a:lnTo>
                  <a:lnTo>
                    <a:pt x="42875" y="85763"/>
                  </a:lnTo>
                  <a:lnTo>
                    <a:pt x="32169" y="85763"/>
                  </a:lnTo>
                  <a:lnTo>
                    <a:pt x="32169" y="96481"/>
                  </a:lnTo>
                  <a:lnTo>
                    <a:pt x="42875" y="96481"/>
                  </a:lnTo>
                  <a:lnTo>
                    <a:pt x="42875" y="117919"/>
                  </a:lnTo>
                  <a:lnTo>
                    <a:pt x="64312" y="117919"/>
                  </a:lnTo>
                  <a:lnTo>
                    <a:pt x="64312" y="107200"/>
                  </a:lnTo>
                  <a:lnTo>
                    <a:pt x="53606" y="107200"/>
                  </a:lnTo>
                  <a:lnTo>
                    <a:pt x="53606" y="96481"/>
                  </a:lnTo>
                  <a:lnTo>
                    <a:pt x="64312" y="96481"/>
                  </a:lnTo>
                  <a:lnTo>
                    <a:pt x="64312" y="107200"/>
                  </a:lnTo>
                  <a:lnTo>
                    <a:pt x="75044" y="107200"/>
                  </a:lnTo>
                  <a:lnTo>
                    <a:pt x="96481" y="107200"/>
                  </a:lnTo>
                  <a:lnTo>
                    <a:pt x="96481" y="96481"/>
                  </a:lnTo>
                  <a:lnTo>
                    <a:pt x="75044" y="96481"/>
                  </a:lnTo>
                  <a:lnTo>
                    <a:pt x="75044" y="85763"/>
                  </a:lnTo>
                  <a:lnTo>
                    <a:pt x="96481" y="85763"/>
                  </a:lnTo>
                  <a:lnTo>
                    <a:pt x="96481" y="64325"/>
                  </a:lnTo>
                  <a:close/>
                </a:path>
                <a:path w="96520" h="654050">
                  <a:moveTo>
                    <a:pt x="96481" y="10718"/>
                  </a:moveTo>
                  <a:lnTo>
                    <a:pt x="75044" y="10718"/>
                  </a:lnTo>
                  <a:lnTo>
                    <a:pt x="75044" y="0"/>
                  </a:lnTo>
                  <a:lnTo>
                    <a:pt x="53606" y="0"/>
                  </a:lnTo>
                  <a:lnTo>
                    <a:pt x="53606" y="10718"/>
                  </a:lnTo>
                  <a:lnTo>
                    <a:pt x="64325" y="10718"/>
                  </a:lnTo>
                  <a:lnTo>
                    <a:pt x="64325" y="21437"/>
                  </a:lnTo>
                  <a:lnTo>
                    <a:pt x="75044" y="21437"/>
                  </a:lnTo>
                  <a:lnTo>
                    <a:pt x="96481" y="21437"/>
                  </a:lnTo>
                  <a:lnTo>
                    <a:pt x="96481" y="10718"/>
                  </a:lnTo>
                  <a:close/>
                </a:path>
                <a:path w="96520" h="654050">
                  <a:moveTo>
                    <a:pt x="96494" y="546760"/>
                  </a:moveTo>
                  <a:lnTo>
                    <a:pt x="85775" y="546760"/>
                  </a:lnTo>
                  <a:lnTo>
                    <a:pt x="85775" y="557479"/>
                  </a:lnTo>
                  <a:lnTo>
                    <a:pt x="96494" y="557479"/>
                  </a:lnTo>
                  <a:lnTo>
                    <a:pt x="96494" y="546760"/>
                  </a:lnTo>
                  <a:close/>
                </a:path>
                <a:path w="96520" h="654050">
                  <a:moveTo>
                    <a:pt x="96494" y="385953"/>
                  </a:moveTo>
                  <a:lnTo>
                    <a:pt x="85775" y="385953"/>
                  </a:lnTo>
                  <a:lnTo>
                    <a:pt x="85775" y="407390"/>
                  </a:lnTo>
                  <a:lnTo>
                    <a:pt x="96494" y="407390"/>
                  </a:lnTo>
                  <a:lnTo>
                    <a:pt x="96494" y="385953"/>
                  </a:lnTo>
                  <a:close/>
                </a:path>
                <a:path w="96520" h="654050">
                  <a:moveTo>
                    <a:pt x="96494" y="160807"/>
                  </a:moveTo>
                  <a:lnTo>
                    <a:pt x="85775" y="160807"/>
                  </a:lnTo>
                  <a:lnTo>
                    <a:pt x="85775" y="182245"/>
                  </a:lnTo>
                  <a:lnTo>
                    <a:pt x="96494" y="182245"/>
                  </a:lnTo>
                  <a:lnTo>
                    <a:pt x="96494" y="160807"/>
                  </a:lnTo>
                  <a:close/>
                </a:path>
                <a:path w="96520" h="654050">
                  <a:moveTo>
                    <a:pt x="96494" y="139357"/>
                  </a:moveTo>
                  <a:lnTo>
                    <a:pt x="85775" y="139357"/>
                  </a:lnTo>
                  <a:lnTo>
                    <a:pt x="85775" y="150075"/>
                  </a:lnTo>
                  <a:lnTo>
                    <a:pt x="96494" y="150075"/>
                  </a:lnTo>
                  <a:lnTo>
                    <a:pt x="96494" y="1393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643624" y="7349742"/>
              <a:ext cx="53975" cy="654050"/>
            </a:xfrm>
            <a:custGeom>
              <a:avLst/>
              <a:gdLst/>
              <a:ahLst/>
              <a:cxnLst/>
              <a:rect l="l" t="t" r="r" b="b"/>
              <a:pathLst>
                <a:path w="53975" h="654050">
                  <a:moveTo>
                    <a:pt x="21437" y="578942"/>
                  </a:moveTo>
                  <a:lnTo>
                    <a:pt x="10718" y="578942"/>
                  </a:lnTo>
                  <a:lnTo>
                    <a:pt x="10718" y="589661"/>
                  </a:lnTo>
                  <a:lnTo>
                    <a:pt x="0" y="589661"/>
                  </a:lnTo>
                  <a:lnTo>
                    <a:pt x="0" y="600379"/>
                  </a:lnTo>
                  <a:lnTo>
                    <a:pt x="21437" y="600379"/>
                  </a:lnTo>
                  <a:lnTo>
                    <a:pt x="21437" y="578942"/>
                  </a:lnTo>
                  <a:close/>
                </a:path>
                <a:path w="53975" h="654050">
                  <a:moveTo>
                    <a:pt x="21450" y="621817"/>
                  </a:moveTo>
                  <a:lnTo>
                    <a:pt x="10731" y="621817"/>
                  </a:lnTo>
                  <a:lnTo>
                    <a:pt x="10731" y="643255"/>
                  </a:lnTo>
                  <a:lnTo>
                    <a:pt x="21450" y="643255"/>
                  </a:lnTo>
                  <a:lnTo>
                    <a:pt x="21450" y="621817"/>
                  </a:lnTo>
                  <a:close/>
                </a:path>
                <a:path w="53975" h="654050">
                  <a:moveTo>
                    <a:pt x="32169" y="503872"/>
                  </a:moveTo>
                  <a:lnTo>
                    <a:pt x="21450" y="503872"/>
                  </a:lnTo>
                  <a:lnTo>
                    <a:pt x="21450" y="514604"/>
                  </a:lnTo>
                  <a:lnTo>
                    <a:pt x="32169" y="514604"/>
                  </a:lnTo>
                  <a:lnTo>
                    <a:pt x="32169" y="503872"/>
                  </a:lnTo>
                  <a:close/>
                </a:path>
                <a:path w="53975" h="654050">
                  <a:moveTo>
                    <a:pt x="32169" y="289458"/>
                  </a:moveTo>
                  <a:lnTo>
                    <a:pt x="21450" y="289458"/>
                  </a:lnTo>
                  <a:lnTo>
                    <a:pt x="21450" y="300177"/>
                  </a:lnTo>
                  <a:lnTo>
                    <a:pt x="32169" y="300177"/>
                  </a:lnTo>
                  <a:lnTo>
                    <a:pt x="32169" y="289458"/>
                  </a:lnTo>
                  <a:close/>
                </a:path>
                <a:path w="53975" h="654050">
                  <a:moveTo>
                    <a:pt x="32169" y="268020"/>
                  </a:moveTo>
                  <a:lnTo>
                    <a:pt x="21450" y="268020"/>
                  </a:lnTo>
                  <a:lnTo>
                    <a:pt x="21450" y="278752"/>
                  </a:lnTo>
                  <a:lnTo>
                    <a:pt x="32169" y="278752"/>
                  </a:lnTo>
                  <a:lnTo>
                    <a:pt x="32169" y="268020"/>
                  </a:lnTo>
                  <a:close/>
                </a:path>
                <a:path w="53975" h="654050">
                  <a:moveTo>
                    <a:pt x="32169" y="171526"/>
                  </a:moveTo>
                  <a:lnTo>
                    <a:pt x="21450" y="171526"/>
                  </a:lnTo>
                  <a:lnTo>
                    <a:pt x="21450" y="182245"/>
                  </a:lnTo>
                  <a:lnTo>
                    <a:pt x="32169" y="182245"/>
                  </a:lnTo>
                  <a:lnTo>
                    <a:pt x="32169" y="171526"/>
                  </a:lnTo>
                  <a:close/>
                </a:path>
                <a:path w="53975" h="654050">
                  <a:moveTo>
                    <a:pt x="32169" y="150088"/>
                  </a:moveTo>
                  <a:lnTo>
                    <a:pt x="21450" y="150088"/>
                  </a:lnTo>
                  <a:lnTo>
                    <a:pt x="21450" y="160807"/>
                  </a:lnTo>
                  <a:lnTo>
                    <a:pt x="32169" y="160807"/>
                  </a:lnTo>
                  <a:lnTo>
                    <a:pt x="32169" y="150088"/>
                  </a:lnTo>
                  <a:close/>
                </a:path>
                <a:path w="53975" h="654050">
                  <a:moveTo>
                    <a:pt x="32169" y="128638"/>
                  </a:moveTo>
                  <a:lnTo>
                    <a:pt x="21450" y="128638"/>
                  </a:lnTo>
                  <a:lnTo>
                    <a:pt x="21450" y="139357"/>
                  </a:lnTo>
                  <a:lnTo>
                    <a:pt x="32169" y="139357"/>
                  </a:lnTo>
                  <a:lnTo>
                    <a:pt x="32169" y="128638"/>
                  </a:lnTo>
                  <a:close/>
                </a:path>
                <a:path w="53975" h="654050">
                  <a:moveTo>
                    <a:pt x="42887" y="568210"/>
                  </a:moveTo>
                  <a:lnTo>
                    <a:pt x="32169" y="568210"/>
                  </a:lnTo>
                  <a:lnTo>
                    <a:pt x="32169" y="578929"/>
                  </a:lnTo>
                  <a:lnTo>
                    <a:pt x="21450" y="578929"/>
                  </a:lnTo>
                  <a:lnTo>
                    <a:pt x="21450" y="621817"/>
                  </a:lnTo>
                  <a:lnTo>
                    <a:pt x="32169" y="621817"/>
                  </a:lnTo>
                  <a:lnTo>
                    <a:pt x="32169" y="653986"/>
                  </a:lnTo>
                  <a:lnTo>
                    <a:pt x="42887" y="653986"/>
                  </a:lnTo>
                  <a:lnTo>
                    <a:pt x="42887" y="611098"/>
                  </a:lnTo>
                  <a:lnTo>
                    <a:pt x="32169" y="611098"/>
                  </a:lnTo>
                  <a:lnTo>
                    <a:pt x="32169" y="589648"/>
                  </a:lnTo>
                  <a:lnTo>
                    <a:pt x="42887" y="589648"/>
                  </a:lnTo>
                  <a:lnTo>
                    <a:pt x="42887" y="568210"/>
                  </a:lnTo>
                  <a:close/>
                </a:path>
                <a:path w="53975" h="654050">
                  <a:moveTo>
                    <a:pt x="42887" y="525322"/>
                  </a:moveTo>
                  <a:lnTo>
                    <a:pt x="21450" y="525322"/>
                  </a:lnTo>
                  <a:lnTo>
                    <a:pt x="21450" y="568210"/>
                  </a:lnTo>
                  <a:lnTo>
                    <a:pt x="32169" y="568210"/>
                  </a:lnTo>
                  <a:lnTo>
                    <a:pt x="32169" y="557479"/>
                  </a:lnTo>
                  <a:lnTo>
                    <a:pt x="42887" y="557479"/>
                  </a:lnTo>
                  <a:lnTo>
                    <a:pt x="42887" y="525322"/>
                  </a:lnTo>
                  <a:close/>
                </a:path>
                <a:path w="53975" h="654050">
                  <a:moveTo>
                    <a:pt x="42887" y="482447"/>
                  </a:moveTo>
                  <a:lnTo>
                    <a:pt x="21450" y="482447"/>
                  </a:lnTo>
                  <a:lnTo>
                    <a:pt x="21450" y="493166"/>
                  </a:lnTo>
                  <a:lnTo>
                    <a:pt x="42887" y="493166"/>
                  </a:lnTo>
                  <a:lnTo>
                    <a:pt x="42887" y="482447"/>
                  </a:lnTo>
                  <a:close/>
                </a:path>
                <a:path w="53975" h="654050">
                  <a:moveTo>
                    <a:pt x="42887" y="418122"/>
                  </a:moveTo>
                  <a:lnTo>
                    <a:pt x="32169" y="418122"/>
                  </a:lnTo>
                  <a:lnTo>
                    <a:pt x="32169" y="428840"/>
                  </a:lnTo>
                  <a:lnTo>
                    <a:pt x="21450" y="428840"/>
                  </a:lnTo>
                  <a:lnTo>
                    <a:pt x="21450" y="439559"/>
                  </a:lnTo>
                  <a:lnTo>
                    <a:pt x="32169" y="439559"/>
                  </a:lnTo>
                  <a:lnTo>
                    <a:pt x="32169" y="450278"/>
                  </a:lnTo>
                  <a:lnTo>
                    <a:pt x="21450" y="450278"/>
                  </a:lnTo>
                  <a:lnTo>
                    <a:pt x="21450" y="460997"/>
                  </a:lnTo>
                  <a:lnTo>
                    <a:pt x="32169" y="460997"/>
                  </a:lnTo>
                  <a:lnTo>
                    <a:pt x="32169" y="471728"/>
                  </a:lnTo>
                  <a:lnTo>
                    <a:pt x="42887" y="471728"/>
                  </a:lnTo>
                  <a:lnTo>
                    <a:pt x="42887" y="418122"/>
                  </a:lnTo>
                  <a:close/>
                </a:path>
                <a:path w="53975" h="654050">
                  <a:moveTo>
                    <a:pt x="42887" y="396671"/>
                  </a:moveTo>
                  <a:lnTo>
                    <a:pt x="32169" y="396671"/>
                  </a:lnTo>
                  <a:lnTo>
                    <a:pt x="32169" y="375234"/>
                  </a:lnTo>
                  <a:lnTo>
                    <a:pt x="21450" y="375234"/>
                  </a:lnTo>
                  <a:lnTo>
                    <a:pt x="21450" y="396671"/>
                  </a:lnTo>
                  <a:lnTo>
                    <a:pt x="32156" y="396671"/>
                  </a:lnTo>
                  <a:lnTo>
                    <a:pt x="32156" y="407403"/>
                  </a:lnTo>
                  <a:lnTo>
                    <a:pt x="42887" y="407403"/>
                  </a:lnTo>
                  <a:lnTo>
                    <a:pt x="42887" y="396671"/>
                  </a:lnTo>
                  <a:close/>
                </a:path>
                <a:path w="53975" h="654050">
                  <a:moveTo>
                    <a:pt x="42887" y="353783"/>
                  </a:moveTo>
                  <a:lnTo>
                    <a:pt x="21450" y="353783"/>
                  </a:lnTo>
                  <a:lnTo>
                    <a:pt x="21450" y="364502"/>
                  </a:lnTo>
                  <a:lnTo>
                    <a:pt x="32169" y="364502"/>
                  </a:lnTo>
                  <a:lnTo>
                    <a:pt x="32169" y="375221"/>
                  </a:lnTo>
                  <a:lnTo>
                    <a:pt x="42887" y="375221"/>
                  </a:lnTo>
                  <a:lnTo>
                    <a:pt x="42887" y="353783"/>
                  </a:lnTo>
                  <a:close/>
                </a:path>
                <a:path w="53975" h="654050">
                  <a:moveTo>
                    <a:pt x="42887" y="332346"/>
                  </a:moveTo>
                  <a:lnTo>
                    <a:pt x="32169" y="332346"/>
                  </a:lnTo>
                  <a:lnTo>
                    <a:pt x="32169" y="321627"/>
                  </a:lnTo>
                  <a:lnTo>
                    <a:pt x="21450" y="321627"/>
                  </a:lnTo>
                  <a:lnTo>
                    <a:pt x="21450" y="343065"/>
                  </a:lnTo>
                  <a:lnTo>
                    <a:pt x="42887" y="343065"/>
                  </a:lnTo>
                  <a:lnTo>
                    <a:pt x="42887" y="332346"/>
                  </a:lnTo>
                  <a:close/>
                </a:path>
                <a:path w="53975" h="654050">
                  <a:moveTo>
                    <a:pt x="42887" y="310896"/>
                  </a:moveTo>
                  <a:lnTo>
                    <a:pt x="32169" y="310896"/>
                  </a:lnTo>
                  <a:lnTo>
                    <a:pt x="32169" y="321614"/>
                  </a:lnTo>
                  <a:lnTo>
                    <a:pt x="42887" y="321614"/>
                  </a:lnTo>
                  <a:lnTo>
                    <a:pt x="42887" y="310896"/>
                  </a:lnTo>
                  <a:close/>
                </a:path>
                <a:path w="53975" h="654050">
                  <a:moveTo>
                    <a:pt x="42887" y="214414"/>
                  </a:moveTo>
                  <a:lnTo>
                    <a:pt x="21450" y="214414"/>
                  </a:lnTo>
                  <a:lnTo>
                    <a:pt x="21450" y="246570"/>
                  </a:lnTo>
                  <a:lnTo>
                    <a:pt x="32169" y="246570"/>
                  </a:lnTo>
                  <a:lnTo>
                    <a:pt x="32169" y="268020"/>
                  </a:lnTo>
                  <a:lnTo>
                    <a:pt x="42887" y="268020"/>
                  </a:lnTo>
                  <a:lnTo>
                    <a:pt x="42887" y="214414"/>
                  </a:lnTo>
                  <a:close/>
                </a:path>
                <a:path w="53975" h="654050">
                  <a:moveTo>
                    <a:pt x="42887" y="182257"/>
                  </a:moveTo>
                  <a:lnTo>
                    <a:pt x="32169" y="182257"/>
                  </a:lnTo>
                  <a:lnTo>
                    <a:pt x="32169" y="203695"/>
                  </a:lnTo>
                  <a:lnTo>
                    <a:pt x="42887" y="203695"/>
                  </a:lnTo>
                  <a:lnTo>
                    <a:pt x="42887" y="182257"/>
                  </a:lnTo>
                  <a:close/>
                </a:path>
                <a:path w="53975" h="654050">
                  <a:moveTo>
                    <a:pt x="42887" y="139357"/>
                  </a:moveTo>
                  <a:lnTo>
                    <a:pt x="32169" y="139357"/>
                  </a:lnTo>
                  <a:lnTo>
                    <a:pt x="32169" y="150075"/>
                  </a:lnTo>
                  <a:lnTo>
                    <a:pt x="42887" y="150075"/>
                  </a:lnTo>
                  <a:lnTo>
                    <a:pt x="42887" y="139357"/>
                  </a:lnTo>
                  <a:close/>
                </a:path>
                <a:path w="53975" h="654050">
                  <a:moveTo>
                    <a:pt x="42887" y="107200"/>
                  </a:moveTo>
                  <a:lnTo>
                    <a:pt x="32169" y="107200"/>
                  </a:lnTo>
                  <a:lnTo>
                    <a:pt x="32169" y="117919"/>
                  </a:lnTo>
                  <a:lnTo>
                    <a:pt x="42887" y="117919"/>
                  </a:lnTo>
                  <a:lnTo>
                    <a:pt x="42887" y="107200"/>
                  </a:lnTo>
                  <a:close/>
                </a:path>
                <a:path w="53975" h="654050">
                  <a:moveTo>
                    <a:pt x="42887" y="42887"/>
                  </a:moveTo>
                  <a:lnTo>
                    <a:pt x="32169" y="42887"/>
                  </a:lnTo>
                  <a:lnTo>
                    <a:pt x="32169" y="53606"/>
                  </a:lnTo>
                  <a:lnTo>
                    <a:pt x="21450" y="53606"/>
                  </a:lnTo>
                  <a:lnTo>
                    <a:pt x="21450" y="64325"/>
                  </a:lnTo>
                  <a:lnTo>
                    <a:pt x="32169" y="64325"/>
                  </a:lnTo>
                  <a:lnTo>
                    <a:pt x="32169" y="75044"/>
                  </a:lnTo>
                  <a:lnTo>
                    <a:pt x="21450" y="75044"/>
                  </a:lnTo>
                  <a:lnTo>
                    <a:pt x="21450" y="85763"/>
                  </a:lnTo>
                  <a:lnTo>
                    <a:pt x="32169" y="85763"/>
                  </a:lnTo>
                  <a:lnTo>
                    <a:pt x="32169" y="96481"/>
                  </a:lnTo>
                  <a:lnTo>
                    <a:pt x="42887" y="96481"/>
                  </a:lnTo>
                  <a:lnTo>
                    <a:pt x="42887" y="42887"/>
                  </a:lnTo>
                  <a:close/>
                </a:path>
                <a:path w="53975" h="654050">
                  <a:moveTo>
                    <a:pt x="42887" y="0"/>
                  </a:moveTo>
                  <a:lnTo>
                    <a:pt x="21450" y="0"/>
                  </a:lnTo>
                  <a:lnTo>
                    <a:pt x="21450" y="32156"/>
                  </a:lnTo>
                  <a:lnTo>
                    <a:pt x="42887" y="32156"/>
                  </a:lnTo>
                  <a:lnTo>
                    <a:pt x="42887" y="0"/>
                  </a:lnTo>
                  <a:close/>
                </a:path>
                <a:path w="53975" h="654050">
                  <a:moveTo>
                    <a:pt x="53619" y="289458"/>
                  </a:moveTo>
                  <a:lnTo>
                    <a:pt x="42887" y="289458"/>
                  </a:lnTo>
                  <a:lnTo>
                    <a:pt x="42887" y="300177"/>
                  </a:lnTo>
                  <a:lnTo>
                    <a:pt x="53619" y="300177"/>
                  </a:lnTo>
                  <a:lnTo>
                    <a:pt x="53619" y="289458"/>
                  </a:lnTo>
                  <a:close/>
                </a:path>
                <a:path w="53975" h="654050">
                  <a:moveTo>
                    <a:pt x="53619" y="171526"/>
                  </a:moveTo>
                  <a:lnTo>
                    <a:pt x="42900" y="171526"/>
                  </a:lnTo>
                  <a:lnTo>
                    <a:pt x="42900" y="182245"/>
                  </a:lnTo>
                  <a:lnTo>
                    <a:pt x="53619" y="182245"/>
                  </a:lnTo>
                  <a:lnTo>
                    <a:pt x="53619" y="171526"/>
                  </a:lnTo>
                  <a:close/>
                </a:path>
                <a:path w="53975" h="654050">
                  <a:moveTo>
                    <a:pt x="53619" y="128638"/>
                  </a:moveTo>
                  <a:lnTo>
                    <a:pt x="42900" y="128638"/>
                  </a:lnTo>
                  <a:lnTo>
                    <a:pt x="42900" y="139357"/>
                  </a:lnTo>
                  <a:lnTo>
                    <a:pt x="53619" y="139357"/>
                  </a:lnTo>
                  <a:lnTo>
                    <a:pt x="53619" y="128638"/>
                  </a:lnTo>
                  <a:close/>
                </a:path>
                <a:path w="53975" h="654050">
                  <a:moveTo>
                    <a:pt x="53619" y="0"/>
                  </a:moveTo>
                  <a:lnTo>
                    <a:pt x="42900" y="0"/>
                  </a:lnTo>
                  <a:lnTo>
                    <a:pt x="42900" y="21437"/>
                  </a:lnTo>
                  <a:lnTo>
                    <a:pt x="53619" y="21437"/>
                  </a:lnTo>
                  <a:lnTo>
                    <a:pt x="536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691883" y="7682089"/>
              <a:ext cx="0" cy="118110"/>
            </a:xfrm>
            <a:custGeom>
              <a:avLst/>
              <a:gdLst/>
              <a:ahLst/>
              <a:cxnLst/>
              <a:rect l="l" t="t" r="r" b="b"/>
              <a:pathLst>
                <a:path h="118109">
                  <a:moveTo>
                    <a:pt x="0" y="0"/>
                  </a:moveTo>
                  <a:lnTo>
                    <a:pt x="0" y="117932"/>
                  </a:lnTo>
                </a:path>
              </a:pathLst>
            </a:custGeom>
            <a:ln w="10718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686512" y="7349730"/>
              <a:ext cx="32384" cy="654050"/>
            </a:xfrm>
            <a:custGeom>
              <a:avLst/>
              <a:gdLst/>
              <a:ahLst/>
              <a:cxnLst/>
              <a:rect l="l" t="t" r="r" b="b"/>
              <a:pathLst>
                <a:path w="32384" h="654050">
                  <a:moveTo>
                    <a:pt x="10731" y="589673"/>
                  </a:moveTo>
                  <a:lnTo>
                    <a:pt x="12" y="589673"/>
                  </a:lnTo>
                  <a:lnTo>
                    <a:pt x="12" y="611098"/>
                  </a:lnTo>
                  <a:lnTo>
                    <a:pt x="10731" y="611098"/>
                  </a:lnTo>
                  <a:lnTo>
                    <a:pt x="10731" y="589673"/>
                  </a:lnTo>
                  <a:close/>
                </a:path>
                <a:path w="32384" h="654050">
                  <a:moveTo>
                    <a:pt x="10731" y="557491"/>
                  </a:moveTo>
                  <a:lnTo>
                    <a:pt x="0" y="557491"/>
                  </a:lnTo>
                  <a:lnTo>
                    <a:pt x="0" y="568223"/>
                  </a:lnTo>
                  <a:lnTo>
                    <a:pt x="10731" y="568223"/>
                  </a:lnTo>
                  <a:lnTo>
                    <a:pt x="10731" y="557491"/>
                  </a:lnTo>
                  <a:close/>
                </a:path>
                <a:path w="32384" h="654050">
                  <a:moveTo>
                    <a:pt x="21437" y="182270"/>
                  </a:moveTo>
                  <a:lnTo>
                    <a:pt x="10718" y="182270"/>
                  </a:lnTo>
                  <a:lnTo>
                    <a:pt x="10718" y="192989"/>
                  </a:lnTo>
                  <a:lnTo>
                    <a:pt x="0" y="192989"/>
                  </a:lnTo>
                  <a:lnTo>
                    <a:pt x="0" y="203708"/>
                  </a:lnTo>
                  <a:lnTo>
                    <a:pt x="10718" y="203708"/>
                  </a:lnTo>
                  <a:lnTo>
                    <a:pt x="10718" y="214426"/>
                  </a:lnTo>
                  <a:lnTo>
                    <a:pt x="0" y="214426"/>
                  </a:lnTo>
                  <a:lnTo>
                    <a:pt x="0" y="225145"/>
                  </a:lnTo>
                  <a:lnTo>
                    <a:pt x="21437" y="225145"/>
                  </a:lnTo>
                  <a:lnTo>
                    <a:pt x="21437" y="182270"/>
                  </a:lnTo>
                  <a:close/>
                </a:path>
                <a:path w="32384" h="654050">
                  <a:moveTo>
                    <a:pt x="21437" y="117932"/>
                  </a:moveTo>
                  <a:lnTo>
                    <a:pt x="10718" y="117932"/>
                  </a:lnTo>
                  <a:lnTo>
                    <a:pt x="10718" y="128651"/>
                  </a:lnTo>
                  <a:lnTo>
                    <a:pt x="21437" y="128651"/>
                  </a:lnTo>
                  <a:lnTo>
                    <a:pt x="21437" y="117932"/>
                  </a:lnTo>
                  <a:close/>
                </a:path>
                <a:path w="32384" h="654050">
                  <a:moveTo>
                    <a:pt x="21450" y="396684"/>
                  </a:moveTo>
                  <a:lnTo>
                    <a:pt x="10731" y="396684"/>
                  </a:lnTo>
                  <a:lnTo>
                    <a:pt x="10731" y="407403"/>
                  </a:lnTo>
                  <a:lnTo>
                    <a:pt x="21450" y="407403"/>
                  </a:lnTo>
                  <a:lnTo>
                    <a:pt x="21450" y="396684"/>
                  </a:lnTo>
                  <a:close/>
                </a:path>
                <a:path w="32384" h="654050">
                  <a:moveTo>
                    <a:pt x="21450" y="353796"/>
                  </a:moveTo>
                  <a:lnTo>
                    <a:pt x="10731" y="353796"/>
                  </a:lnTo>
                  <a:lnTo>
                    <a:pt x="10731" y="364515"/>
                  </a:lnTo>
                  <a:lnTo>
                    <a:pt x="21450" y="364515"/>
                  </a:lnTo>
                  <a:lnTo>
                    <a:pt x="21450" y="353796"/>
                  </a:lnTo>
                  <a:close/>
                </a:path>
                <a:path w="32384" h="654050">
                  <a:moveTo>
                    <a:pt x="32156" y="632548"/>
                  </a:moveTo>
                  <a:lnTo>
                    <a:pt x="21437" y="632548"/>
                  </a:lnTo>
                  <a:lnTo>
                    <a:pt x="21437" y="611111"/>
                  </a:lnTo>
                  <a:lnTo>
                    <a:pt x="10718" y="611111"/>
                  </a:lnTo>
                  <a:lnTo>
                    <a:pt x="10718" y="621830"/>
                  </a:lnTo>
                  <a:lnTo>
                    <a:pt x="0" y="621830"/>
                  </a:lnTo>
                  <a:lnTo>
                    <a:pt x="0" y="632548"/>
                  </a:lnTo>
                  <a:lnTo>
                    <a:pt x="10718" y="632548"/>
                  </a:lnTo>
                  <a:lnTo>
                    <a:pt x="10718" y="643267"/>
                  </a:lnTo>
                  <a:lnTo>
                    <a:pt x="0" y="643267"/>
                  </a:lnTo>
                  <a:lnTo>
                    <a:pt x="0" y="653986"/>
                  </a:lnTo>
                  <a:lnTo>
                    <a:pt x="21437" y="653999"/>
                  </a:lnTo>
                  <a:lnTo>
                    <a:pt x="21437" y="643267"/>
                  </a:lnTo>
                  <a:lnTo>
                    <a:pt x="32156" y="643267"/>
                  </a:lnTo>
                  <a:lnTo>
                    <a:pt x="32156" y="632548"/>
                  </a:lnTo>
                  <a:close/>
                </a:path>
                <a:path w="32384" h="654050">
                  <a:moveTo>
                    <a:pt x="32156" y="482460"/>
                  </a:moveTo>
                  <a:lnTo>
                    <a:pt x="10718" y="482460"/>
                  </a:lnTo>
                  <a:lnTo>
                    <a:pt x="10718" y="461022"/>
                  </a:lnTo>
                  <a:lnTo>
                    <a:pt x="0" y="461022"/>
                  </a:lnTo>
                  <a:lnTo>
                    <a:pt x="0" y="503897"/>
                  </a:lnTo>
                  <a:lnTo>
                    <a:pt x="10718" y="503897"/>
                  </a:lnTo>
                  <a:lnTo>
                    <a:pt x="10718" y="493179"/>
                  </a:lnTo>
                  <a:lnTo>
                    <a:pt x="21437" y="493179"/>
                  </a:lnTo>
                  <a:lnTo>
                    <a:pt x="21437" y="525348"/>
                  </a:lnTo>
                  <a:lnTo>
                    <a:pt x="10718" y="525348"/>
                  </a:lnTo>
                  <a:lnTo>
                    <a:pt x="10718" y="536054"/>
                  </a:lnTo>
                  <a:lnTo>
                    <a:pt x="12" y="536054"/>
                  </a:lnTo>
                  <a:lnTo>
                    <a:pt x="12" y="546773"/>
                  </a:lnTo>
                  <a:lnTo>
                    <a:pt x="10731" y="546773"/>
                  </a:lnTo>
                  <a:lnTo>
                    <a:pt x="10731" y="536067"/>
                  </a:lnTo>
                  <a:lnTo>
                    <a:pt x="21437" y="536067"/>
                  </a:lnTo>
                  <a:lnTo>
                    <a:pt x="21437" y="568223"/>
                  </a:lnTo>
                  <a:lnTo>
                    <a:pt x="10731" y="568223"/>
                  </a:lnTo>
                  <a:lnTo>
                    <a:pt x="10731" y="589661"/>
                  </a:lnTo>
                  <a:lnTo>
                    <a:pt x="21450" y="589661"/>
                  </a:lnTo>
                  <a:lnTo>
                    <a:pt x="21450" y="568223"/>
                  </a:lnTo>
                  <a:lnTo>
                    <a:pt x="32156" y="568223"/>
                  </a:lnTo>
                  <a:lnTo>
                    <a:pt x="32156" y="482460"/>
                  </a:lnTo>
                  <a:close/>
                </a:path>
                <a:path w="32384" h="654050">
                  <a:moveTo>
                    <a:pt x="32156" y="300202"/>
                  </a:moveTo>
                  <a:lnTo>
                    <a:pt x="21437" y="300202"/>
                  </a:lnTo>
                  <a:lnTo>
                    <a:pt x="21437" y="310921"/>
                  </a:lnTo>
                  <a:lnTo>
                    <a:pt x="0" y="310921"/>
                  </a:lnTo>
                  <a:lnTo>
                    <a:pt x="0" y="321640"/>
                  </a:lnTo>
                  <a:lnTo>
                    <a:pt x="10718" y="321640"/>
                  </a:lnTo>
                  <a:lnTo>
                    <a:pt x="10718" y="332359"/>
                  </a:lnTo>
                  <a:lnTo>
                    <a:pt x="21437" y="332359"/>
                  </a:lnTo>
                  <a:lnTo>
                    <a:pt x="21437" y="321640"/>
                  </a:lnTo>
                  <a:lnTo>
                    <a:pt x="32156" y="321640"/>
                  </a:lnTo>
                  <a:lnTo>
                    <a:pt x="32156" y="300202"/>
                  </a:lnTo>
                  <a:close/>
                </a:path>
                <a:path w="32384" h="654050">
                  <a:moveTo>
                    <a:pt x="32156" y="225145"/>
                  </a:moveTo>
                  <a:lnTo>
                    <a:pt x="21437" y="225145"/>
                  </a:lnTo>
                  <a:lnTo>
                    <a:pt x="21437" y="235864"/>
                  </a:lnTo>
                  <a:lnTo>
                    <a:pt x="10718" y="235864"/>
                  </a:lnTo>
                  <a:lnTo>
                    <a:pt x="0" y="235864"/>
                  </a:lnTo>
                  <a:lnTo>
                    <a:pt x="0" y="268020"/>
                  </a:lnTo>
                  <a:lnTo>
                    <a:pt x="10718" y="268020"/>
                  </a:lnTo>
                  <a:lnTo>
                    <a:pt x="10718" y="257302"/>
                  </a:lnTo>
                  <a:lnTo>
                    <a:pt x="21437" y="257302"/>
                  </a:lnTo>
                  <a:lnTo>
                    <a:pt x="21437" y="246583"/>
                  </a:lnTo>
                  <a:lnTo>
                    <a:pt x="32156" y="246583"/>
                  </a:lnTo>
                  <a:lnTo>
                    <a:pt x="32156" y="225145"/>
                  </a:lnTo>
                  <a:close/>
                </a:path>
                <a:path w="32384" h="654050">
                  <a:moveTo>
                    <a:pt x="32156" y="150101"/>
                  </a:moveTo>
                  <a:lnTo>
                    <a:pt x="21437" y="150101"/>
                  </a:lnTo>
                  <a:lnTo>
                    <a:pt x="21437" y="139382"/>
                  </a:lnTo>
                  <a:lnTo>
                    <a:pt x="10718" y="139382"/>
                  </a:lnTo>
                  <a:lnTo>
                    <a:pt x="10718" y="150101"/>
                  </a:lnTo>
                  <a:lnTo>
                    <a:pt x="0" y="150101"/>
                  </a:lnTo>
                  <a:lnTo>
                    <a:pt x="0" y="160820"/>
                  </a:lnTo>
                  <a:lnTo>
                    <a:pt x="10718" y="160820"/>
                  </a:lnTo>
                  <a:lnTo>
                    <a:pt x="10718" y="171538"/>
                  </a:lnTo>
                  <a:lnTo>
                    <a:pt x="21437" y="171538"/>
                  </a:lnTo>
                  <a:lnTo>
                    <a:pt x="21437" y="182257"/>
                  </a:lnTo>
                  <a:lnTo>
                    <a:pt x="32156" y="182257"/>
                  </a:lnTo>
                  <a:lnTo>
                    <a:pt x="32156" y="150101"/>
                  </a:lnTo>
                  <a:close/>
                </a:path>
                <a:path w="32384" h="654050">
                  <a:moveTo>
                    <a:pt x="32156" y="85775"/>
                  </a:moveTo>
                  <a:lnTo>
                    <a:pt x="21437" y="85775"/>
                  </a:lnTo>
                  <a:lnTo>
                    <a:pt x="21437" y="96494"/>
                  </a:lnTo>
                  <a:lnTo>
                    <a:pt x="10718" y="96494"/>
                  </a:lnTo>
                  <a:lnTo>
                    <a:pt x="10718" y="75057"/>
                  </a:lnTo>
                  <a:lnTo>
                    <a:pt x="0" y="75057"/>
                  </a:lnTo>
                  <a:lnTo>
                    <a:pt x="0" y="117932"/>
                  </a:lnTo>
                  <a:lnTo>
                    <a:pt x="10718" y="117932"/>
                  </a:lnTo>
                  <a:lnTo>
                    <a:pt x="10718" y="107213"/>
                  </a:lnTo>
                  <a:lnTo>
                    <a:pt x="21437" y="107213"/>
                  </a:lnTo>
                  <a:lnTo>
                    <a:pt x="21437" y="117932"/>
                  </a:lnTo>
                  <a:lnTo>
                    <a:pt x="32156" y="117932"/>
                  </a:lnTo>
                  <a:lnTo>
                    <a:pt x="32156" y="107213"/>
                  </a:lnTo>
                  <a:lnTo>
                    <a:pt x="32156" y="96494"/>
                  </a:lnTo>
                  <a:lnTo>
                    <a:pt x="32156" y="85775"/>
                  </a:lnTo>
                  <a:close/>
                </a:path>
                <a:path w="32384" h="654050">
                  <a:moveTo>
                    <a:pt x="32156" y="53606"/>
                  </a:moveTo>
                  <a:lnTo>
                    <a:pt x="21437" y="53606"/>
                  </a:lnTo>
                  <a:lnTo>
                    <a:pt x="21437" y="42887"/>
                  </a:lnTo>
                  <a:lnTo>
                    <a:pt x="10718" y="42887"/>
                  </a:lnTo>
                  <a:lnTo>
                    <a:pt x="10718" y="53606"/>
                  </a:lnTo>
                  <a:lnTo>
                    <a:pt x="0" y="53606"/>
                  </a:lnTo>
                  <a:lnTo>
                    <a:pt x="0" y="64325"/>
                  </a:lnTo>
                  <a:lnTo>
                    <a:pt x="10718" y="64325"/>
                  </a:lnTo>
                  <a:lnTo>
                    <a:pt x="10718" y="75044"/>
                  </a:lnTo>
                  <a:lnTo>
                    <a:pt x="21437" y="75044"/>
                  </a:lnTo>
                  <a:lnTo>
                    <a:pt x="21437" y="64325"/>
                  </a:lnTo>
                  <a:lnTo>
                    <a:pt x="32156" y="64325"/>
                  </a:lnTo>
                  <a:lnTo>
                    <a:pt x="32156" y="53606"/>
                  </a:lnTo>
                  <a:close/>
                </a:path>
                <a:path w="32384" h="654050">
                  <a:moveTo>
                    <a:pt x="32156" y="21450"/>
                  </a:moveTo>
                  <a:lnTo>
                    <a:pt x="10718" y="21450"/>
                  </a:lnTo>
                  <a:lnTo>
                    <a:pt x="10718" y="32169"/>
                  </a:lnTo>
                  <a:lnTo>
                    <a:pt x="21437" y="32169"/>
                  </a:lnTo>
                  <a:lnTo>
                    <a:pt x="21437" y="42887"/>
                  </a:lnTo>
                  <a:lnTo>
                    <a:pt x="32156" y="42887"/>
                  </a:lnTo>
                  <a:lnTo>
                    <a:pt x="32156" y="21450"/>
                  </a:lnTo>
                  <a:close/>
                </a:path>
                <a:path w="32384" h="654050">
                  <a:moveTo>
                    <a:pt x="32169" y="278752"/>
                  </a:moveTo>
                  <a:lnTo>
                    <a:pt x="21450" y="278752"/>
                  </a:lnTo>
                  <a:lnTo>
                    <a:pt x="21450" y="268033"/>
                  </a:lnTo>
                  <a:lnTo>
                    <a:pt x="10731" y="268033"/>
                  </a:lnTo>
                  <a:lnTo>
                    <a:pt x="10731" y="278765"/>
                  </a:lnTo>
                  <a:lnTo>
                    <a:pt x="21450" y="278765"/>
                  </a:lnTo>
                  <a:lnTo>
                    <a:pt x="21450" y="289471"/>
                  </a:lnTo>
                  <a:lnTo>
                    <a:pt x="32169" y="289471"/>
                  </a:lnTo>
                  <a:lnTo>
                    <a:pt x="32169" y="278752"/>
                  </a:lnTo>
                  <a:close/>
                </a:path>
                <a:path w="32384" h="654050">
                  <a:moveTo>
                    <a:pt x="32169" y="257302"/>
                  </a:moveTo>
                  <a:lnTo>
                    <a:pt x="21437" y="257302"/>
                  </a:lnTo>
                  <a:lnTo>
                    <a:pt x="21437" y="268020"/>
                  </a:lnTo>
                  <a:lnTo>
                    <a:pt x="32169" y="268020"/>
                  </a:lnTo>
                  <a:lnTo>
                    <a:pt x="32169" y="257302"/>
                  </a:lnTo>
                  <a:close/>
                </a:path>
                <a:path w="32384" h="654050">
                  <a:moveTo>
                    <a:pt x="32169" y="128651"/>
                  </a:moveTo>
                  <a:lnTo>
                    <a:pt x="21450" y="128651"/>
                  </a:lnTo>
                  <a:lnTo>
                    <a:pt x="21450" y="139369"/>
                  </a:lnTo>
                  <a:lnTo>
                    <a:pt x="32169" y="139369"/>
                  </a:lnTo>
                  <a:lnTo>
                    <a:pt x="32169" y="128651"/>
                  </a:lnTo>
                  <a:close/>
                </a:path>
                <a:path w="32384" h="654050">
                  <a:moveTo>
                    <a:pt x="32169" y="0"/>
                  </a:moveTo>
                  <a:lnTo>
                    <a:pt x="21450" y="0"/>
                  </a:lnTo>
                  <a:lnTo>
                    <a:pt x="21450" y="10718"/>
                  </a:lnTo>
                  <a:lnTo>
                    <a:pt x="32169" y="10718"/>
                  </a:lnTo>
                  <a:lnTo>
                    <a:pt x="321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713321" y="7692808"/>
              <a:ext cx="0" cy="118110"/>
            </a:xfrm>
            <a:custGeom>
              <a:avLst/>
              <a:gdLst/>
              <a:ahLst/>
              <a:cxnLst/>
              <a:rect l="l" t="t" r="r" b="b"/>
              <a:pathLst>
                <a:path h="118109">
                  <a:moveTo>
                    <a:pt x="0" y="0"/>
                  </a:moveTo>
                  <a:lnTo>
                    <a:pt x="0" y="117932"/>
                  </a:lnTo>
                </a:path>
              </a:pathLst>
            </a:custGeom>
            <a:ln w="10718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707962" y="7349730"/>
              <a:ext cx="107314" cy="654050"/>
            </a:xfrm>
            <a:custGeom>
              <a:avLst/>
              <a:gdLst/>
              <a:ahLst/>
              <a:cxnLst/>
              <a:rect l="l" t="t" r="r" b="b"/>
              <a:pathLst>
                <a:path w="107315" h="654050">
                  <a:moveTo>
                    <a:pt x="21437" y="439572"/>
                  </a:moveTo>
                  <a:lnTo>
                    <a:pt x="10718" y="439572"/>
                  </a:lnTo>
                  <a:lnTo>
                    <a:pt x="10718" y="450291"/>
                  </a:lnTo>
                  <a:lnTo>
                    <a:pt x="21437" y="450291"/>
                  </a:lnTo>
                  <a:lnTo>
                    <a:pt x="21437" y="439572"/>
                  </a:lnTo>
                  <a:close/>
                </a:path>
                <a:path w="107315" h="654050">
                  <a:moveTo>
                    <a:pt x="21437" y="396684"/>
                  </a:moveTo>
                  <a:lnTo>
                    <a:pt x="10718" y="396684"/>
                  </a:lnTo>
                  <a:lnTo>
                    <a:pt x="10718" y="407416"/>
                  </a:lnTo>
                  <a:lnTo>
                    <a:pt x="21437" y="407416"/>
                  </a:lnTo>
                  <a:lnTo>
                    <a:pt x="21437" y="396684"/>
                  </a:lnTo>
                  <a:close/>
                </a:path>
                <a:path w="107315" h="654050">
                  <a:moveTo>
                    <a:pt x="21437" y="364515"/>
                  </a:moveTo>
                  <a:lnTo>
                    <a:pt x="10718" y="364515"/>
                  </a:lnTo>
                  <a:lnTo>
                    <a:pt x="10718" y="375234"/>
                  </a:lnTo>
                  <a:lnTo>
                    <a:pt x="21437" y="375234"/>
                  </a:lnTo>
                  <a:lnTo>
                    <a:pt x="21437" y="364515"/>
                  </a:lnTo>
                  <a:close/>
                </a:path>
                <a:path w="107315" h="654050">
                  <a:moveTo>
                    <a:pt x="21437" y="107213"/>
                  </a:moveTo>
                  <a:lnTo>
                    <a:pt x="10718" y="107213"/>
                  </a:lnTo>
                  <a:lnTo>
                    <a:pt x="10718" y="117932"/>
                  </a:lnTo>
                  <a:lnTo>
                    <a:pt x="21437" y="117932"/>
                  </a:lnTo>
                  <a:lnTo>
                    <a:pt x="21437" y="107213"/>
                  </a:lnTo>
                  <a:close/>
                </a:path>
                <a:path w="107315" h="654050">
                  <a:moveTo>
                    <a:pt x="32156" y="632548"/>
                  </a:moveTo>
                  <a:lnTo>
                    <a:pt x="10718" y="632548"/>
                  </a:lnTo>
                  <a:lnTo>
                    <a:pt x="10718" y="643267"/>
                  </a:lnTo>
                  <a:lnTo>
                    <a:pt x="21437" y="643267"/>
                  </a:lnTo>
                  <a:lnTo>
                    <a:pt x="21437" y="653986"/>
                  </a:lnTo>
                  <a:lnTo>
                    <a:pt x="32156" y="653986"/>
                  </a:lnTo>
                  <a:lnTo>
                    <a:pt x="32156" y="632548"/>
                  </a:lnTo>
                  <a:close/>
                </a:path>
                <a:path w="107315" h="654050">
                  <a:moveTo>
                    <a:pt x="32156" y="514616"/>
                  </a:moveTo>
                  <a:lnTo>
                    <a:pt x="21437" y="514616"/>
                  </a:lnTo>
                  <a:lnTo>
                    <a:pt x="21437" y="525335"/>
                  </a:lnTo>
                  <a:lnTo>
                    <a:pt x="32156" y="525335"/>
                  </a:lnTo>
                  <a:lnTo>
                    <a:pt x="32156" y="514616"/>
                  </a:lnTo>
                  <a:close/>
                </a:path>
                <a:path w="107315" h="654050">
                  <a:moveTo>
                    <a:pt x="32156" y="493179"/>
                  </a:moveTo>
                  <a:lnTo>
                    <a:pt x="10718" y="493179"/>
                  </a:lnTo>
                  <a:lnTo>
                    <a:pt x="10718" y="503897"/>
                  </a:lnTo>
                  <a:lnTo>
                    <a:pt x="32156" y="503897"/>
                  </a:lnTo>
                  <a:lnTo>
                    <a:pt x="32156" y="493179"/>
                  </a:lnTo>
                  <a:close/>
                </a:path>
                <a:path w="107315" h="654050">
                  <a:moveTo>
                    <a:pt x="42875" y="578942"/>
                  </a:moveTo>
                  <a:lnTo>
                    <a:pt x="32156" y="578942"/>
                  </a:lnTo>
                  <a:lnTo>
                    <a:pt x="32156" y="589673"/>
                  </a:lnTo>
                  <a:lnTo>
                    <a:pt x="42875" y="589673"/>
                  </a:lnTo>
                  <a:lnTo>
                    <a:pt x="42875" y="578942"/>
                  </a:lnTo>
                  <a:close/>
                </a:path>
                <a:path w="107315" h="654050">
                  <a:moveTo>
                    <a:pt x="42875" y="428840"/>
                  </a:moveTo>
                  <a:lnTo>
                    <a:pt x="32156" y="428840"/>
                  </a:lnTo>
                  <a:lnTo>
                    <a:pt x="32156" y="418134"/>
                  </a:lnTo>
                  <a:lnTo>
                    <a:pt x="10718" y="418134"/>
                  </a:lnTo>
                  <a:lnTo>
                    <a:pt x="10718" y="428853"/>
                  </a:lnTo>
                  <a:lnTo>
                    <a:pt x="21437" y="428853"/>
                  </a:lnTo>
                  <a:lnTo>
                    <a:pt x="21437" y="439572"/>
                  </a:lnTo>
                  <a:lnTo>
                    <a:pt x="32156" y="439572"/>
                  </a:lnTo>
                  <a:lnTo>
                    <a:pt x="42875" y="439559"/>
                  </a:lnTo>
                  <a:lnTo>
                    <a:pt x="42875" y="428840"/>
                  </a:lnTo>
                  <a:close/>
                </a:path>
                <a:path w="107315" h="654050">
                  <a:moveTo>
                    <a:pt x="42875" y="364515"/>
                  </a:moveTo>
                  <a:lnTo>
                    <a:pt x="32156" y="364515"/>
                  </a:lnTo>
                  <a:lnTo>
                    <a:pt x="32156" y="375234"/>
                  </a:lnTo>
                  <a:lnTo>
                    <a:pt x="42875" y="375234"/>
                  </a:lnTo>
                  <a:lnTo>
                    <a:pt x="42875" y="364515"/>
                  </a:lnTo>
                  <a:close/>
                </a:path>
                <a:path w="107315" h="654050">
                  <a:moveTo>
                    <a:pt x="42875" y="321640"/>
                  </a:moveTo>
                  <a:lnTo>
                    <a:pt x="32156" y="321640"/>
                  </a:lnTo>
                  <a:lnTo>
                    <a:pt x="32156" y="332371"/>
                  </a:lnTo>
                  <a:lnTo>
                    <a:pt x="42875" y="332371"/>
                  </a:lnTo>
                  <a:lnTo>
                    <a:pt x="42875" y="321640"/>
                  </a:lnTo>
                  <a:close/>
                </a:path>
                <a:path w="107315" h="654050">
                  <a:moveTo>
                    <a:pt x="42875" y="64325"/>
                  </a:moveTo>
                  <a:lnTo>
                    <a:pt x="32156" y="64325"/>
                  </a:lnTo>
                  <a:lnTo>
                    <a:pt x="32156" y="75057"/>
                  </a:lnTo>
                  <a:lnTo>
                    <a:pt x="42875" y="75057"/>
                  </a:lnTo>
                  <a:lnTo>
                    <a:pt x="42875" y="64325"/>
                  </a:lnTo>
                  <a:close/>
                </a:path>
                <a:path w="107315" h="654050">
                  <a:moveTo>
                    <a:pt x="42875" y="0"/>
                  </a:moveTo>
                  <a:lnTo>
                    <a:pt x="32156" y="0"/>
                  </a:lnTo>
                  <a:lnTo>
                    <a:pt x="21437" y="12"/>
                  </a:lnTo>
                  <a:lnTo>
                    <a:pt x="21437" y="32169"/>
                  </a:lnTo>
                  <a:lnTo>
                    <a:pt x="32156" y="32169"/>
                  </a:lnTo>
                  <a:lnTo>
                    <a:pt x="42875" y="32169"/>
                  </a:lnTo>
                  <a:lnTo>
                    <a:pt x="42875" y="21450"/>
                  </a:lnTo>
                  <a:lnTo>
                    <a:pt x="32156" y="21450"/>
                  </a:lnTo>
                  <a:lnTo>
                    <a:pt x="32156" y="10718"/>
                  </a:lnTo>
                  <a:lnTo>
                    <a:pt x="42875" y="10718"/>
                  </a:lnTo>
                  <a:lnTo>
                    <a:pt x="42875" y="0"/>
                  </a:lnTo>
                  <a:close/>
                </a:path>
                <a:path w="107315" h="654050">
                  <a:moveTo>
                    <a:pt x="53594" y="525335"/>
                  </a:moveTo>
                  <a:lnTo>
                    <a:pt x="32156" y="525335"/>
                  </a:lnTo>
                  <a:lnTo>
                    <a:pt x="32156" y="536054"/>
                  </a:lnTo>
                  <a:lnTo>
                    <a:pt x="53594" y="536054"/>
                  </a:lnTo>
                  <a:lnTo>
                    <a:pt x="53594" y="525335"/>
                  </a:lnTo>
                  <a:close/>
                </a:path>
                <a:path w="107315" h="654050">
                  <a:moveTo>
                    <a:pt x="53594" y="385965"/>
                  </a:moveTo>
                  <a:lnTo>
                    <a:pt x="32156" y="385965"/>
                  </a:lnTo>
                  <a:lnTo>
                    <a:pt x="21437" y="385953"/>
                  </a:lnTo>
                  <a:lnTo>
                    <a:pt x="21437" y="396671"/>
                  </a:lnTo>
                  <a:lnTo>
                    <a:pt x="32156" y="396671"/>
                  </a:lnTo>
                  <a:lnTo>
                    <a:pt x="53594" y="396684"/>
                  </a:lnTo>
                  <a:lnTo>
                    <a:pt x="53594" y="385965"/>
                  </a:lnTo>
                  <a:close/>
                </a:path>
                <a:path w="107315" h="654050">
                  <a:moveTo>
                    <a:pt x="64325" y="525335"/>
                  </a:moveTo>
                  <a:lnTo>
                    <a:pt x="53606" y="525335"/>
                  </a:lnTo>
                  <a:lnTo>
                    <a:pt x="53606" y="536054"/>
                  </a:lnTo>
                  <a:lnTo>
                    <a:pt x="64325" y="536054"/>
                  </a:lnTo>
                  <a:lnTo>
                    <a:pt x="64325" y="525335"/>
                  </a:lnTo>
                  <a:close/>
                </a:path>
                <a:path w="107315" h="654050">
                  <a:moveTo>
                    <a:pt x="64325" y="428840"/>
                  </a:moveTo>
                  <a:lnTo>
                    <a:pt x="53594" y="428840"/>
                  </a:lnTo>
                  <a:lnTo>
                    <a:pt x="53594" y="439572"/>
                  </a:lnTo>
                  <a:lnTo>
                    <a:pt x="64325" y="439572"/>
                  </a:lnTo>
                  <a:lnTo>
                    <a:pt x="64325" y="428840"/>
                  </a:lnTo>
                  <a:close/>
                </a:path>
                <a:path w="107315" h="654050">
                  <a:moveTo>
                    <a:pt x="64325" y="385953"/>
                  </a:moveTo>
                  <a:lnTo>
                    <a:pt x="53606" y="385953"/>
                  </a:lnTo>
                  <a:lnTo>
                    <a:pt x="53606" y="396671"/>
                  </a:lnTo>
                  <a:lnTo>
                    <a:pt x="64325" y="396671"/>
                  </a:lnTo>
                  <a:lnTo>
                    <a:pt x="64325" y="385953"/>
                  </a:lnTo>
                  <a:close/>
                </a:path>
                <a:path w="107315" h="654050">
                  <a:moveTo>
                    <a:pt x="64325" y="364515"/>
                  </a:moveTo>
                  <a:lnTo>
                    <a:pt x="53606" y="364515"/>
                  </a:lnTo>
                  <a:lnTo>
                    <a:pt x="53606" y="375234"/>
                  </a:lnTo>
                  <a:lnTo>
                    <a:pt x="64325" y="375234"/>
                  </a:lnTo>
                  <a:lnTo>
                    <a:pt x="64325" y="364515"/>
                  </a:lnTo>
                  <a:close/>
                </a:path>
                <a:path w="107315" h="654050">
                  <a:moveTo>
                    <a:pt x="64325" y="182257"/>
                  </a:moveTo>
                  <a:lnTo>
                    <a:pt x="53594" y="182257"/>
                  </a:lnTo>
                  <a:lnTo>
                    <a:pt x="53594" y="192976"/>
                  </a:lnTo>
                  <a:lnTo>
                    <a:pt x="64325" y="192976"/>
                  </a:lnTo>
                  <a:lnTo>
                    <a:pt x="64325" y="182257"/>
                  </a:lnTo>
                  <a:close/>
                </a:path>
                <a:path w="107315" h="654050">
                  <a:moveTo>
                    <a:pt x="75031" y="536067"/>
                  </a:moveTo>
                  <a:lnTo>
                    <a:pt x="64312" y="536067"/>
                  </a:lnTo>
                  <a:lnTo>
                    <a:pt x="64312" y="546785"/>
                  </a:lnTo>
                  <a:lnTo>
                    <a:pt x="53594" y="546785"/>
                  </a:lnTo>
                  <a:lnTo>
                    <a:pt x="53594" y="568223"/>
                  </a:lnTo>
                  <a:lnTo>
                    <a:pt x="53594" y="600392"/>
                  </a:lnTo>
                  <a:lnTo>
                    <a:pt x="53594" y="611111"/>
                  </a:lnTo>
                  <a:lnTo>
                    <a:pt x="53594" y="621830"/>
                  </a:lnTo>
                  <a:lnTo>
                    <a:pt x="42875" y="621830"/>
                  </a:lnTo>
                  <a:lnTo>
                    <a:pt x="42875" y="611111"/>
                  </a:lnTo>
                  <a:lnTo>
                    <a:pt x="53594" y="611111"/>
                  </a:lnTo>
                  <a:lnTo>
                    <a:pt x="53594" y="600392"/>
                  </a:lnTo>
                  <a:lnTo>
                    <a:pt x="32156" y="600392"/>
                  </a:lnTo>
                  <a:lnTo>
                    <a:pt x="21437" y="600392"/>
                  </a:lnTo>
                  <a:lnTo>
                    <a:pt x="21437" y="568223"/>
                  </a:lnTo>
                  <a:lnTo>
                    <a:pt x="32156" y="568223"/>
                  </a:lnTo>
                  <a:lnTo>
                    <a:pt x="53594" y="568223"/>
                  </a:lnTo>
                  <a:lnTo>
                    <a:pt x="53594" y="546785"/>
                  </a:lnTo>
                  <a:lnTo>
                    <a:pt x="42875" y="546785"/>
                  </a:lnTo>
                  <a:lnTo>
                    <a:pt x="42875" y="557504"/>
                  </a:lnTo>
                  <a:lnTo>
                    <a:pt x="32156" y="557504"/>
                  </a:lnTo>
                  <a:lnTo>
                    <a:pt x="21437" y="557504"/>
                  </a:lnTo>
                  <a:lnTo>
                    <a:pt x="21437" y="546773"/>
                  </a:lnTo>
                  <a:lnTo>
                    <a:pt x="32156" y="546773"/>
                  </a:lnTo>
                  <a:lnTo>
                    <a:pt x="32156" y="536054"/>
                  </a:lnTo>
                  <a:lnTo>
                    <a:pt x="21437" y="536054"/>
                  </a:lnTo>
                  <a:lnTo>
                    <a:pt x="21437" y="525335"/>
                  </a:lnTo>
                  <a:lnTo>
                    <a:pt x="10718" y="525335"/>
                  </a:lnTo>
                  <a:lnTo>
                    <a:pt x="10718" y="600379"/>
                  </a:lnTo>
                  <a:lnTo>
                    <a:pt x="0" y="600379"/>
                  </a:lnTo>
                  <a:lnTo>
                    <a:pt x="0" y="611098"/>
                  </a:lnTo>
                  <a:lnTo>
                    <a:pt x="10718" y="611098"/>
                  </a:lnTo>
                  <a:lnTo>
                    <a:pt x="21437" y="611111"/>
                  </a:lnTo>
                  <a:lnTo>
                    <a:pt x="21437" y="621830"/>
                  </a:lnTo>
                  <a:lnTo>
                    <a:pt x="32156" y="621830"/>
                  </a:lnTo>
                  <a:lnTo>
                    <a:pt x="42862" y="621830"/>
                  </a:lnTo>
                  <a:lnTo>
                    <a:pt x="42862" y="632548"/>
                  </a:lnTo>
                  <a:lnTo>
                    <a:pt x="53594" y="632548"/>
                  </a:lnTo>
                  <a:lnTo>
                    <a:pt x="53594" y="643267"/>
                  </a:lnTo>
                  <a:lnTo>
                    <a:pt x="42875" y="643267"/>
                  </a:lnTo>
                  <a:lnTo>
                    <a:pt x="42875" y="653986"/>
                  </a:lnTo>
                  <a:lnTo>
                    <a:pt x="53594" y="653986"/>
                  </a:lnTo>
                  <a:lnTo>
                    <a:pt x="53594" y="643280"/>
                  </a:lnTo>
                  <a:lnTo>
                    <a:pt x="64312" y="643280"/>
                  </a:lnTo>
                  <a:lnTo>
                    <a:pt x="64312" y="589661"/>
                  </a:lnTo>
                  <a:lnTo>
                    <a:pt x="75031" y="589661"/>
                  </a:lnTo>
                  <a:lnTo>
                    <a:pt x="75031" y="536067"/>
                  </a:lnTo>
                  <a:close/>
                </a:path>
                <a:path w="107315" h="654050">
                  <a:moveTo>
                    <a:pt x="75031" y="482460"/>
                  </a:moveTo>
                  <a:lnTo>
                    <a:pt x="53594" y="482460"/>
                  </a:lnTo>
                  <a:lnTo>
                    <a:pt x="53594" y="461010"/>
                  </a:lnTo>
                  <a:lnTo>
                    <a:pt x="42875" y="461010"/>
                  </a:lnTo>
                  <a:lnTo>
                    <a:pt x="42875" y="471728"/>
                  </a:lnTo>
                  <a:lnTo>
                    <a:pt x="32156" y="471728"/>
                  </a:lnTo>
                  <a:lnTo>
                    <a:pt x="21437" y="471728"/>
                  </a:lnTo>
                  <a:lnTo>
                    <a:pt x="21437" y="461010"/>
                  </a:lnTo>
                  <a:lnTo>
                    <a:pt x="10718" y="461010"/>
                  </a:lnTo>
                  <a:lnTo>
                    <a:pt x="10718" y="482447"/>
                  </a:lnTo>
                  <a:lnTo>
                    <a:pt x="32156" y="482447"/>
                  </a:lnTo>
                  <a:lnTo>
                    <a:pt x="32156" y="493166"/>
                  </a:lnTo>
                  <a:lnTo>
                    <a:pt x="53594" y="493166"/>
                  </a:lnTo>
                  <a:lnTo>
                    <a:pt x="53594" y="503885"/>
                  </a:lnTo>
                  <a:lnTo>
                    <a:pt x="42875" y="503885"/>
                  </a:lnTo>
                  <a:lnTo>
                    <a:pt x="42875" y="514604"/>
                  </a:lnTo>
                  <a:lnTo>
                    <a:pt x="53594" y="514604"/>
                  </a:lnTo>
                  <a:lnTo>
                    <a:pt x="53594" y="503897"/>
                  </a:lnTo>
                  <a:lnTo>
                    <a:pt x="64312" y="503897"/>
                  </a:lnTo>
                  <a:lnTo>
                    <a:pt x="64312" y="493179"/>
                  </a:lnTo>
                  <a:lnTo>
                    <a:pt x="75031" y="493179"/>
                  </a:lnTo>
                  <a:lnTo>
                    <a:pt x="75031" y="482460"/>
                  </a:lnTo>
                  <a:close/>
                </a:path>
                <a:path w="107315" h="654050">
                  <a:moveTo>
                    <a:pt x="75031" y="450291"/>
                  </a:moveTo>
                  <a:lnTo>
                    <a:pt x="53594" y="450291"/>
                  </a:lnTo>
                  <a:lnTo>
                    <a:pt x="53594" y="461010"/>
                  </a:lnTo>
                  <a:lnTo>
                    <a:pt x="64312" y="461010"/>
                  </a:lnTo>
                  <a:lnTo>
                    <a:pt x="64312" y="471728"/>
                  </a:lnTo>
                  <a:lnTo>
                    <a:pt x="75031" y="471728"/>
                  </a:lnTo>
                  <a:lnTo>
                    <a:pt x="75031" y="450291"/>
                  </a:lnTo>
                  <a:close/>
                </a:path>
                <a:path w="107315" h="654050">
                  <a:moveTo>
                    <a:pt x="75031" y="407403"/>
                  </a:moveTo>
                  <a:lnTo>
                    <a:pt x="53594" y="407403"/>
                  </a:lnTo>
                  <a:lnTo>
                    <a:pt x="32156" y="407403"/>
                  </a:lnTo>
                  <a:lnTo>
                    <a:pt x="32156" y="418122"/>
                  </a:lnTo>
                  <a:lnTo>
                    <a:pt x="42875" y="418122"/>
                  </a:lnTo>
                  <a:lnTo>
                    <a:pt x="42875" y="428840"/>
                  </a:lnTo>
                  <a:lnTo>
                    <a:pt x="53594" y="428840"/>
                  </a:lnTo>
                  <a:lnTo>
                    <a:pt x="53594" y="418122"/>
                  </a:lnTo>
                  <a:lnTo>
                    <a:pt x="75031" y="418122"/>
                  </a:lnTo>
                  <a:lnTo>
                    <a:pt x="75031" y="407403"/>
                  </a:lnTo>
                  <a:close/>
                </a:path>
                <a:path w="107315" h="654050">
                  <a:moveTo>
                    <a:pt x="75031" y="214426"/>
                  </a:moveTo>
                  <a:lnTo>
                    <a:pt x="64312" y="214426"/>
                  </a:lnTo>
                  <a:lnTo>
                    <a:pt x="64312" y="225145"/>
                  </a:lnTo>
                  <a:lnTo>
                    <a:pt x="53594" y="225145"/>
                  </a:lnTo>
                  <a:lnTo>
                    <a:pt x="53594" y="235864"/>
                  </a:lnTo>
                  <a:lnTo>
                    <a:pt x="64312" y="235864"/>
                  </a:lnTo>
                  <a:lnTo>
                    <a:pt x="64312" y="246583"/>
                  </a:lnTo>
                  <a:lnTo>
                    <a:pt x="75031" y="246583"/>
                  </a:lnTo>
                  <a:lnTo>
                    <a:pt x="75031" y="214426"/>
                  </a:lnTo>
                  <a:close/>
                </a:path>
                <a:path w="107315" h="654050">
                  <a:moveTo>
                    <a:pt x="75031" y="128651"/>
                  </a:moveTo>
                  <a:lnTo>
                    <a:pt x="64312" y="128651"/>
                  </a:lnTo>
                  <a:lnTo>
                    <a:pt x="64312" y="117932"/>
                  </a:lnTo>
                  <a:lnTo>
                    <a:pt x="53594" y="117932"/>
                  </a:lnTo>
                  <a:lnTo>
                    <a:pt x="53594" y="107213"/>
                  </a:lnTo>
                  <a:lnTo>
                    <a:pt x="42875" y="107213"/>
                  </a:lnTo>
                  <a:lnTo>
                    <a:pt x="42875" y="117932"/>
                  </a:lnTo>
                  <a:lnTo>
                    <a:pt x="32156" y="117932"/>
                  </a:lnTo>
                  <a:lnTo>
                    <a:pt x="21437" y="117944"/>
                  </a:lnTo>
                  <a:lnTo>
                    <a:pt x="21437" y="128663"/>
                  </a:lnTo>
                  <a:lnTo>
                    <a:pt x="10718" y="128663"/>
                  </a:lnTo>
                  <a:lnTo>
                    <a:pt x="10718" y="160820"/>
                  </a:lnTo>
                  <a:lnTo>
                    <a:pt x="21437" y="160820"/>
                  </a:lnTo>
                  <a:lnTo>
                    <a:pt x="21437" y="171551"/>
                  </a:lnTo>
                  <a:lnTo>
                    <a:pt x="32156" y="171551"/>
                  </a:lnTo>
                  <a:lnTo>
                    <a:pt x="42862" y="171538"/>
                  </a:lnTo>
                  <a:lnTo>
                    <a:pt x="42862" y="182257"/>
                  </a:lnTo>
                  <a:lnTo>
                    <a:pt x="32156" y="182257"/>
                  </a:lnTo>
                  <a:lnTo>
                    <a:pt x="10718" y="182270"/>
                  </a:lnTo>
                  <a:lnTo>
                    <a:pt x="10718" y="203708"/>
                  </a:lnTo>
                  <a:lnTo>
                    <a:pt x="21437" y="203708"/>
                  </a:lnTo>
                  <a:lnTo>
                    <a:pt x="21437" y="225158"/>
                  </a:lnTo>
                  <a:lnTo>
                    <a:pt x="32156" y="225158"/>
                  </a:lnTo>
                  <a:lnTo>
                    <a:pt x="32156" y="235864"/>
                  </a:lnTo>
                  <a:lnTo>
                    <a:pt x="21437" y="235864"/>
                  </a:lnTo>
                  <a:lnTo>
                    <a:pt x="21437" y="246583"/>
                  </a:lnTo>
                  <a:lnTo>
                    <a:pt x="32156" y="246583"/>
                  </a:lnTo>
                  <a:lnTo>
                    <a:pt x="32156" y="257314"/>
                  </a:lnTo>
                  <a:lnTo>
                    <a:pt x="21437" y="257314"/>
                  </a:lnTo>
                  <a:lnTo>
                    <a:pt x="21437" y="246595"/>
                  </a:lnTo>
                  <a:lnTo>
                    <a:pt x="10718" y="246595"/>
                  </a:lnTo>
                  <a:lnTo>
                    <a:pt x="10718" y="289483"/>
                  </a:lnTo>
                  <a:lnTo>
                    <a:pt x="21437" y="289483"/>
                  </a:lnTo>
                  <a:lnTo>
                    <a:pt x="21437" y="300202"/>
                  </a:lnTo>
                  <a:lnTo>
                    <a:pt x="10718" y="300202"/>
                  </a:lnTo>
                  <a:lnTo>
                    <a:pt x="10718" y="353809"/>
                  </a:lnTo>
                  <a:lnTo>
                    <a:pt x="32156" y="353809"/>
                  </a:lnTo>
                  <a:lnTo>
                    <a:pt x="53594" y="353796"/>
                  </a:lnTo>
                  <a:lnTo>
                    <a:pt x="64312" y="353809"/>
                  </a:lnTo>
                  <a:lnTo>
                    <a:pt x="64312" y="332359"/>
                  </a:lnTo>
                  <a:lnTo>
                    <a:pt x="75031" y="332359"/>
                  </a:lnTo>
                  <a:lnTo>
                    <a:pt x="75031" y="321640"/>
                  </a:lnTo>
                  <a:lnTo>
                    <a:pt x="64312" y="321640"/>
                  </a:lnTo>
                  <a:lnTo>
                    <a:pt x="64312" y="310921"/>
                  </a:lnTo>
                  <a:lnTo>
                    <a:pt x="75031" y="310921"/>
                  </a:lnTo>
                  <a:lnTo>
                    <a:pt x="75031" y="278765"/>
                  </a:lnTo>
                  <a:lnTo>
                    <a:pt x="64312" y="278765"/>
                  </a:lnTo>
                  <a:lnTo>
                    <a:pt x="64312" y="300202"/>
                  </a:lnTo>
                  <a:lnTo>
                    <a:pt x="53594" y="300202"/>
                  </a:lnTo>
                  <a:lnTo>
                    <a:pt x="53594" y="310921"/>
                  </a:lnTo>
                  <a:lnTo>
                    <a:pt x="53594" y="343077"/>
                  </a:lnTo>
                  <a:lnTo>
                    <a:pt x="32156" y="343077"/>
                  </a:lnTo>
                  <a:lnTo>
                    <a:pt x="21437" y="343090"/>
                  </a:lnTo>
                  <a:lnTo>
                    <a:pt x="21437" y="310921"/>
                  </a:lnTo>
                  <a:lnTo>
                    <a:pt x="32156" y="310921"/>
                  </a:lnTo>
                  <a:lnTo>
                    <a:pt x="53594" y="310921"/>
                  </a:lnTo>
                  <a:lnTo>
                    <a:pt x="53594" y="300202"/>
                  </a:lnTo>
                  <a:lnTo>
                    <a:pt x="53594" y="289483"/>
                  </a:lnTo>
                  <a:lnTo>
                    <a:pt x="42875" y="289483"/>
                  </a:lnTo>
                  <a:lnTo>
                    <a:pt x="42875" y="278765"/>
                  </a:lnTo>
                  <a:lnTo>
                    <a:pt x="32156" y="278765"/>
                  </a:lnTo>
                  <a:lnTo>
                    <a:pt x="21437" y="278752"/>
                  </a:lnTo>
                  <a:lnTo>
                    <a:pt x="21437" y="268033"/>
                  </a:lnTo>
                  <a:lnTo>
                    <a:pt x="32156" y="268033"/>
                  </a:lnTo>
                  <a:lnTo>
                    <a:pt x="42875" y="268033"/>
                  </a:lnTo>
                  <a:lnTo>
                    <a:pt x="42875" y="278752"/>
                  </a:lnTo>
                  <a:lnTo>
                    <a:pt x="53594" y="278752"/>
                  </a:lnTo>
                  <a:lnTo>
                    <a:pt x="53594" y="268033"/>
                  </a:lnTo>
                  <a:lnTo>
                    <a:pt x="75031" y="268033"/>
                  </a:lnTo>
                  <a:lnTo>
                    <a:pt x="75031" y="257314"/>
                  </a:lnTo>
                  <a:lnTo>
                    <a:pt x="64312" y="257314"/>
                  </a:lnTo>
                  <a:lnTo>
                    <a:pt x="64312" y="246595"/>
                  </a:lnTo>
                  <a:lnTo>
                    <a:pt x="53594" y="246595"/>
                  </a:lnTo>
                  <a:lnTo>
                    <a:pt x="53594" y="235864"/>
                  </a:lnTo>
                  <a:lnTo>
                    <a:pt x="42875" y="235864"/>
                  </a:lnTo>
                  <a:lnTo>
                    <a:pt x="42875" y="225145"/>
                  </a:lnTo>
                  <a:lnTo>
                    <a:pt x="53594" y="225145"/>
                  </a:lnTo>
                  <a:lnTo>
                    <a:pt x="53594" y="192989"/>
                  </a:lnTo>
                  <a:lnTo>
                    <a:pt x="42875" y="192989"/>
                  </a:lnTo>
                  <a:lnTo>
                    <a:pt x="42875" y="182257"/>
                  </a:lnTo>
                  <a:lnTo>
                    <a:pt x="53594" y="182257"/>
                  </a:lnTo>
                  <a:lnTo>
                    <a:pt x="53594" y="171551"/>
                  </a:lnTo>
                  <a:lnTo>
                    <a:pt x="64325" y="171551"/>
                  </a:lnTo>
                  <a:lnTo>
                    <a:pt x="64325" y="160820"/>
                  </a:lnTo>
                  <a:lnTo>
                    <a:pt x="53594" y="160820"/>
                  </a:lnTo>
                  <a:lnTo>
                    <a:pt x="53594" y="171538"/>
                  </a:lnTo>
                  <a:lnTo>
                    <a:pt x="42875" y="171538"/>
                  </a:lnTo>
                  <a:lnTo>
                    <a:pt x="42875" y="160820"/>
                  </a:lnTo>
                  <a:lnTo>
                    <a:pt x="53594" y="160820"/>
                  </a:lnTo>
                  <a:lnTo>
                    <a:pt x="53594" y="150101"/>
                  </a:lnTo>
                  <a:lnTo>
                    <a:pt x="32156" y="150101"/>
                  </a:lnTo>
                  <a:lnTo>
                    <a:pt x="21437" y="150101"/>
                  </a:lnTo>
                  <a:lnTo>
                    <a:pt x="21437" y="139382"/>
                  </a:lnTo>
                  <a:lnTo>
                    <a:pt x="32156" y="139382"/>
                  </a:lnTo>
                  <a:lnTo>
                    <a:pt x="32156" y="128651"/>
                  </a:lnTo>
                  <a:lnTo>
                    <a:pt x="42875" y="128651"/>
                  </a:lnTo>
                  <a:lnTo>
                    <a:pt x="42875" y="139369"/>
                  </a:lnTo>
                  <a:lnTo>
                    <a:pt x="53594" y="139369"/>
                  </a:lnTo>
                  <a:lnTo>
                    <a:pt x="53594" y="150088"/>
                  </a:lnTo>
                  <a:lnTo>
                    <a:pt x="64312" y="150088"/>
                  </a:lnTo>
                  <a:lnTo>
                    <a:pt x="64312" y="139369"/>
                  </a:lnTo>
                  <a:lnTo>
                    <a:pt x="75031" y="139369"/>
                  </a:lnTo>
                  <a:lnTo>
                    <a:pt x="75031" y="128651"/>
                  </a:lnTo>
                  <a:close/>
                </a:path>
                <a:path w="107315" h="654050">
                  <a:moveTo>
                    <a:pt x="75031" y="10731"/>
                  </a:moveTo>
                  <a:lnTo>
                    <a:pt x="53594" y="10731"/>
                  </a:lnTo>
                  <a:lnTo>
                    <a:pt x="42875" y="10718"/>
                  </a:lnTo>
                  <a:lnTo>
                    <a:pt x="42875" y="21437"/>
                  </a:lnTo>
                  <a:lnTo>
                    <a:pt x="53594" y="21437"/>
                  </a:lnTo>
                  <a:lnTo>
                    <a:pt x="53594" y="32169"/>
                  </a:lnTo>
                  <a:lnTo>
                    <a:pt x="53594" y="53606"/>
                  </a:lnTo>
                  <a:lnTo>
                    <a:pt x="53594" y="85775"/>
                  </a:lnTo>
                  <a:lnTo>
                    <a:pt x="32156" y="85775"/>
                  </a:lnTo>
                  <a:lnTo>
                    <a:pt x="21437" y="85775"/>
                  </a:lnTo>
                  <a:lnTo>
                    <a:pt x="21437" y="53606"/>
                  </a:lnTo>
                  <a:lnTo>
                    <a:pt x="32156" y="53606"/>
                  </a:lnTo>
                  <a:lnTo>
                    <a:pt x="53594" y="53606"/>
                  </a:lnTo>
                  <a:lnTo>
                    <a:pt x="53594" y="32169"/>
                  </a:lnTo>
                  <a:lnTo>
                    <a:pt x="42875" y="32169"/>
                  </a:lnTo>
                  <a:lnTo>
                    <a:pt x="42875" y="42887"/>
                  </a:lnTo>
                  <a:lnTo>
                    <a:pt x="32156" y="42887"/>
                  </a:lnTo>
                  <a:lnTo>
                    <a:pt x="21437" y="42887"/>
                  </a:lnTo>
                  <a:lnTo>
                    <a:pt x="21437" y="32169"/>
                  </a:lnTo>
                  <a:lnTo>
                    <a:pt x="10718" y="32169"/>
                  </a:lnTo>
                  <a:lnTo>
                    <a:pt x="10718" y="96494"/>
                  </a:lnTo>
                  <a:lnTo>
                    <a:pt x="21437" y="96494"/>
                  </a:lnTo>
                  <a:lnTo>
                    <a:pt x="21437" y="107213"/>
                  </a:lnTo>
                  <a:lnTo>
                    <a:pt x="32156" y="107213"/>
                  </a:lnTo>
                  <a:lnTo>
                    <a:pt x="32156" y="96494"/>
                  </a:lnTo>
                  <a:lnTo>
                    <a:pt x="53594" y="96494"/>
                  </a:lnTo>
                  <a:lnTo>
                    <a:pt x="75031" y="96507"/>
                  </a:lnTo>
                  <a:lnTo>
                    <a:pt x="75031" y="75057"/>
                  </a:lnTo>
                  <a:lnTo>
                    <a:pt x="64312" y="75057"/>
                  </a:lnTo>
                  <a:lnTo>
                    <a:pt x="64312" y="53606"/>
                  </a:lnTo>
                  <a:lnTo>
                    <a:pt x="75031" y="53606"/>
                  </a:lnTo>
                  <a:lnTo>
                    <a:pt x="75031" y="42887"/>
                  </a:lnTo>
                  <a:lnTo>
                    <a:pt x="64312" y="42887"/>
                  </a:lnTo>
                  <a:lnTo>
                    <a:pt x="64312" y="32169"/>
                  </a:lnTo>
                  <a:lnTo>
                    <a:pt x="75031" y="32169"/>
                  </a:lnTo>
                  <a:lnTo>
                    <a:pt x="75031" y="10731"/>
                  </a:lnTo>
                  <a:close/>
                </a:path>
                <a:path w="107315" h="654050">
                  <a:moveTo>
                    <a:pt x="75044" y="643267"/>
                  </a:moveTo>
                  <a:lnTo>
                    <a:pt x="64325" y="643267"/>
                  </a:lnTo>
                  <a:lnTo>
                    <a:pt x="64325" y="653986"/>
                  </a:lnTo>
                  <a:lnTo>
                    <a:pt x="75044" y="653986"/>
                  </a:lnTo>
                  <a:lnTo>
                    <a:pt x="75044" y="643267"/>
                  </a:lnTo>
                  <a:close/>
                </a:path>
                <a:path w="107315" h="654050">
                  <a:moveTo>
                    <a:pt x="85763" y="385965"/>
                  </a:moveTo>
                  <a:lnTo>
                    <a:pt x="75044" y="385965"/>
                  </a:lnTo>
                  <a:lnTo>
                    <a:pt x="75044" y="396684"/>
                  </a:lnTo>
                  <a:lnTo>
                    <a:pt x="85763" y="396684"/>
                  </a:lnTo>
                  <a:lnTo>
                    <a:pt x="85763" y="385965"/>
                  </a:lnTo>
                  <a:close/>
                </a:path>
                <a:path w="107315" h="654050">
                  <a:moveTo>
                    <a:pt x="85763" y="150101"/>
                  </a:moveTo>
                  <a:lnTo>
                    <a:pt x="75031" y="150101"/>
                  </a:lnTo>
                  <a:lnTo>
                    <a:pt x="75031" y="160820"/>
                  </a:lnTo>
                  <a:lnTo>
                    <a:pt x="85763" y="160820"/>
                  </a:lnTo>
                  <a:lnTo>
                    <a:pt x="85763" y="150101"/>
                  </a:lnTo>
                  <a:close/>
                </a:path>
                <a:path w="107315" h="654050">
                  <a:moveTo>
                    <a:pt x="85763" y="64325"/>
                  </a:moveTo>
                  <a:lnTo>
                    <a:pt x="75031" y="64325"/>
                  </a:lnTo>
                  <a:lnTo>
                    <a:pt x="75031" y="75057"/>
                  </a:lnTo>
                  <a:lnTo>
                    <a:pt x="85763" y="75057"/>
                  </a:lnTo>
                  <a:lnTo>
                    <a:pt x="85763" y="64325"/>
                  </a:lnTo>
                  <a:close/>
                </a:path>
                <a:path w="107315" h="654050">
                  <a:moveTo>
                    <a:pt x="96481" y="493166"/>
                  </a:moveTo>
                  <a:lnTo>
                    <a:pt x="85763" y="493166"/>
                  </a:lnTo>
                  <a:lnTo>
                    <a:pt x="85763" y="503885"/>
                  </a:lnTo>
                  <a:lnTo>
                    <a:pt x="96481" y="503885"/>
                  </a:lnTo>
                  <a:lnTo>
                    <a:pt x="96481" y="493166"/>
                  </a:lnTo>
                  <a:close/>
                </a:path>
                <a:path w="107315" h="654050">
                  <a:moveTo>
                    <a:pt x="96481" y="171538"/>
                  </a:moveTo>
                  <a:lnTo>
                    <a:pt x="85763" y="171538"/>
                  </a:lnTo>
                  <a:lnTo>
                    <a:pt x="85763" y="182257"/>
                  </a:lnTo>
                  <a:lnTo>
                    <a:pt x="96481" y="182257"/>
                  </a:lnTo>
                  <a:lnTo>
                    <a:pt x="96481" y="171538"/>
                  </a:lnTo>
                  <a:close/>
                </a:path>
                <a:path w="107315" h="654050">
                  <a:moveTo>
                    <a:pt x="96481" y="12"/>
                  </a:moveTo>
                  <a:lnTo>
                    <a:pt x="85763" y="12"/>
                  </a:lnTo>
                  <a:lnTo>
                    <a:pt x="85763" y="10731"/>
                  </a:lnTo>
                  <a:lnTo>
                    <a:pt x="75044" y="10731"/>
                  </a:lnTo>
                  <a:lnTo>
                    <a:pt x="75044" y="21450"/>
                  </a:lnTo>
                  <a:lnTo>
                    <a:pt x="85763" y="21450"/>
                  </a:lnTo>
                  <a:lnTo>
                    <a:pt x="96481" y="21450"/>
                  </a:lnTo>
                  <a:lnTo>
                    <a:pt x="96481" y="12"/>
                  </a:lnTo>
                  <a:close/>
                </a:path>
                <a:path w="107315" h="654050">
                  <a:moveTo>
                    <a:pt x="107200" y="471728"/>
                  </a:moveTo>
                  <a:lnTo>
                    <a:pt x="85763" y="471728"/>
                  </a:lnTo>
                  <a:lnTo>
                    <a:pt x="85763" y="482447"/>
                  </a:lnTo>
                  <a:lnTo>
                    <a:pt x="96481" y="482447"/>
                  </a:lnTo>
                  <a:lnTo>
                    <a:pt x="96481" y="493166"/>
                  </a:lnTo>
                  <a:lnTo>
                    <a:pt x="107200" y="493166"/>
                  </a:lnTo>
                  <a:lnTo>
                    <a:pt x="107200" y="471728"/>
                  </a:lnTo>
                  <a:close/>
                </a:path>
                <a:path w="107315" h="654050">
                  <a:moveTo>
                    <a:pt x="107200" y="428853"/>
                  </a:moveTo>
                  <a:lnTo>
                    <a:pt x="85763" y="428853"/>
                  </a:lnTo>
                  <a:lnTo>
                    <a:pt x="85763" y="407416"/>
                  </a:lnTo>
                  <a:lnTo>
                    <a:pt x="75044" y="407416"/>
                  </a:lnTo>
                  <a:lnTo>
                    <a:pt x="75044" y="439572"/>
                  </a:lnTo>
                  <a:lnTo>
                    <a:pt x="96481" y="439572"/>
                  </a:lnTo>
                  <a:lnTo>
                    <a:pt x="96481" y="450291"/>
                  </a:lnTo>
                  <a:lnTo>
                    <a:pt x="75044" y="450291"/>
                  </a:lnTo>
                  <a:lnTo>
                    <a:pt x="75044" y="461010"/>
                  </a:lnTo>
                  <a:lnTo>
                    <a:pt x="107200" y="461010"/>
                  </a:lnTo>
                  <a:lnTo>
                    <a:pt x="107200" y="428853"/>
                  </a:lnTo>
                  <a:close/>
                </a:path>
                <a:path w="107315" h="654050">
                  <a:moveTo>
                    <a:pt x="107200" y="375246"/>
                  </a:moveTo>
                  <a:lnTo>
                    <a:pt x="96481" y="375246"/>
                  </a:lnTo>
                  <a:lnTo>
                    <a:pt x="96481" y="364528"/>
                  </a:lnTo>
                  <a:lnTo>
                    <a:pt x="75044" y="364528"/>
                  </a:lnTo>
                  <a:lnTo>
                    <a:pt x="75044" y="375234"/>
                  </a:lnTo>
                  <a:lnTo>
                    <a:pt x="64325" y="375234"/>
                  </a:lnTo>
                  <a:lnTo>
                    <a:pt x="64325" y="385953"/>
                  </a:lnTo>
                  <a:lnTo>
                    <a:pt x="75044" y="385953"/>
                  </a:lnTo>
                  <a:lnTo>
                    <a:pt x="75044" y="375246"/>
                  </a:lnTo>
                  <a:lnTo>
                    <a:pt x="85763" y="375246"/>
                  </a:lnTo>
                  <a:lnTo>
                    <a:pt x="85763" y="385965"/>
                  </a:lnTo>
                  <a:lnTo>
                    <a:pt x="96481" y="385965"/>
                  </a:lnTo>
                  <a:lnTo>
                    <a:pt x="96481" y="396684"/>
                  </a:lnTo>
                  <a:lnTo>
                    <a:pt x="85763" y="396684"/>
                  </a:lnTo>
                  <a:lnTo>
                    <a:pt x="85763" y="407403"/>
                  </a:lnTo>
                  <a:lnTo>
                    <a:pt x="96481" y="407403"/>
                  </a:lnTo>
                  <a:lnTo>
                    <a:pt x="96481" y="418134"/>
                  </a:lnTo>
                  <a:lnTo>
                    <a:pt x="107200" y="418134"/>
                  </a:lnTo>
                  <a:lnTo>
                    <a:pt x="107200" y="375246"/>
                  </a:lnTo>
                  <a:close/>
                </a:path>
                <a:path w="107315" h="654050">
                  <a:moveTo>
                    <a:pt x="107200" y="343077"/>
                  </a:moveTo>
                  <a:lnTo>
                    <a:pt x="85763" y="343077"/>
                  </a:lnTo>
                  <a:lnTo>
                    <a:pt x="85763" y="353796"/>
                  </a:lnTo>
                  <a:lnTo>
                    <a:pt x="107200" y="353796"/>
                  </a:lnTo>
                  <a:lnTo>
                    <a:pt x="107200" y="343077"/>
                  </a:lnTo>
                  <a:close/>
                </a:path>
                <a:path w="107315" h="654050">
                  <a:moveTo>
                    <a:pt x="107200" y="257314"/>
                  </a:moveTo>
                  <a:lnTo>
                    <a:pt x="85763" y="257314"/>
                  </a:lnTo>
                  <a:lnTo>
                    <a:pt x="85763" y="235864"/>
                  </a:lnTo>
                  <a:lnTo>
                    <a:pt x="75044" y="235864"/>
                  </a:lnTo>
                  <a:lnTo>
                    <a:pt x="75044" y="278752"/>
                  </a:lnTo>
                  <a:lnTo>
                    <a:pt x="96481" y="278752"/>
                  </a:lnTo>
                  <a:lnTo>
                    <a:pt x="96481" y="289471"/>
                  </a:lnTo>
                  <a:lnTo>
                    <a:pt x="85763" y="289471"/>
                  </a:lnTo>
                  <a:lnTo>
                    <a:pt x="85763" y="300189"/>
                  </a:lnTo>
                  <a:lnTo>
                    <a:pt x="75044" y="300189"/>
                  </a:lnTo>
                  <a:lnTo>
                    <a:pt x="75044" y="310908"/>
                  </a:lnTo>
                  <a:lnTo>
                    <a:pt x="85763" y="310908"/>
                  </a:lnTo>
                  <a:lnTo>
                    <a:pt x="85763" y="321640"/>
                  </a:lnTo>
                  <a:lnTo>
                    <a:pt x="75044" y="321640"/>
                  </a:lnTo>
                  <a:lnTo>
                    <a:pt x="75044" y="332359"/>
                  </a:lnTo>
                  <a:lnTo>
                    <a:pt x="107200" y="332359"/>
                  </a:lnTo>
                  <a:lnTo>
                    <a:pt x="107200" y="257314"/>
                  </a:lnTo>
                  <a:close/>
                </a:path>
                <a:path w="107315" h="654050">
                  <a:moveTo>
                    <a:pt x="107200" y="214426"/>
                  </a:moveTo>
                  <a:lnTo>
                    <a:pt x="85763" y="214426"/>
                  </a:lnTo>
                  <a:lnTo>
                    <a:pt x="85763" y="203708"/>
                  </a:lnTo>
                  <a:lnTo>
                    <a:pt x="96481" y="203708"/>
                  </a:lnTo>
                  <a:lnTo>
                    <a:pt x="96481" y="192989"/>
                  </a:lnTo>
                  <a:lnTo>
                    <a:pt x="75044" y="192989"/>
                  </a:lnTo>
                  <a:lnTo>
                    <a:pt x="75044" y="225145"/>
                  </a:lnTo>
                  <a:lnTo>
                    <a:pt x="85763" y="225145"/>
                  </a:lnTo>
                  <a:lnTo>
                    <a:pt x="85763" y="235864"/>
                  </a:lnTo>
                  <a:lnTo>
                    <a:pt x="107200" y="235864"/>
                  </a:lnTo>
                  <a:lnTo>
                    <a:pt x="107200" y="214426"/>
                  </a:lnTo>
                  <a:close/>
                </a:path>
                <a:path w="107315" h="654050">
                  <a:moveTo>
                    <a:pt x="107200" y="85775"/>
                  </a:moveTo>
                  <a:lnTo>
                    <a:pt x="85763" y="85775"/>
                  </a:lnTo>
                  <a:lnTo>
                    <a:pt x="85763" y="107213"/>
                  </a:lnTo>
                  <a:lnTo>
                    <a:pt x="75044" y="107213"/>
                  </a:lnTo>
                  <a:lnTo>
                    <a:pt x="75044" y="139382"/>
                  </a:lnTo>
                  <a:lnTo>
                    <a:pt x="107200" y="139382"/>
                  </a:lnTo>
                  <a:lnTo>
                    <a:pt x="107200" y="128663"/>
                  </a:lnTo>
                  <a:lnTo>
                    <a:pt x="96481" y="128663"/>
                  </a:lnTo>
                  <a:lnTo>
                    <a:pt x="96481" y="96494"/>
                  </a:lnTo>
                  <a:lnTo>
                    <a:pt x="107200" y="96494"/>
                  </a:lnTo>
                  <a:lnTo>
                    <a:pt x="107200" y="85775"/>
                  </a:lnTo>
                  <a:close/>
                </a:path>
                <a:path w="107315" h="654050">
                  <a:moveTo>
                    <a:pt x="107200" y="32169"/>
                  </a:moveTo>
                  <a:lnTo>
                    <a:pt x="85763" y="32169"/>
                  </a:lnTo>
                  <a:lnTo>
                    <a:pt x="85763" y="53606"/>
                  </a:lnTo>
                  <a:lnTo>
                    <a:pt x="96481" y="53606"/>
                  </a:lnTo>
                  <a:lnTo>
                    <a:pt x="96481" y="42887"/>
                  </a:lnTo>
                  <a:lnTo>
                    <a:pt x="107200" y="42887"/>
                  </a:lnTo>
                  <a:lnTo>
                    <a:pt x="107200" y="321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783006" y="7349730"/>
              <a:ext cx="107314" cy="654050"/>
            </a:xfrm>
            <a:custGeom>
              <a:avLst/>
              <a:gdLst/>
              <a:ahLst/>
              <a:cxnLst/>
              <a:rect l="l" t="t" r="r" b="b"/>
              <a:pathLst>
                <a:path w="107315" h="654050">
                  <a:moveTo>
                    <a:pt x="21437" y="600379"/>
                  </a:moveTo>
                  <a:lnTo>
                    <a:pt x="10718" y="600379"/>
                  </a:lnTo>
                  <a:lnTo>
                    <a:pt x="10718" y="611098"/>
                  </a:lnTo>
                  <a:lnTo>
                    <a:pt x="21437" y="611098"/>
                  </a:lnTo>
                  <a:lnTo>
                    <a:pt x="21437" y="600379"/>
                  </a:lnTo>
                  <a:close/>
                </a:path>
                <a:path w="107315" h="654050">
                  <a:moveTo>
                    <a:pt x="21437" y="536054"/>
                  </a:moveTo>
                  <a:lnTo>
                    <a:pt x="0" y="536054"/>
                  </a:lnTo>
                  <a:lnTo>
                    <a:pt x="0" y="546773"/>
                  </a:lnTo>
                  <a:lnTo>
                    <a:pt x="21437" y="546773"/>
                  </a:lnTo>
                  <a:lnTo>
                    <a:pt x="21437" y="536054"/>
                  </a:lnTo>
                  <a:close/>
                </a:path>
                <a:path w="107315" h="654050">
                  <a:moveTo>
                    <a:pt x="21437" y="493166"/>
                  </a:moveTo>
                  <a:lnTo>
                    <a:pt x="10718" y="493166"/>
                  </a:lnTo>
                  <a:lnTo>
                    <a:pt x="10718" y="503885"/>
                  </a:lnTo>
                  <a:lnTo>
                    <a:pt x="21437" y="503885"/>
                  </a:lnTo>
                  <a:lnTo>
                    <a:pt x="21437" y="493166"/>
                  </a:lnTo>
                  <a:close/>
                </a:path>
                <a:path w="107315" h="654050">
                  <a:moveTo>
                    <a:pt x="32156" y="643267"/>
                  </a:moveTo>
                  <a:lnTo>
                    <a:pt x="21437" y="643267"/>
                  </a:lnTo>
                  <a:lnTo>
                    <a:pt x="21437" y="621830"/>
                  </a:lnTo>
                  <a:lnTo>
                    <a:pt x="0" y="621830"/>
                  </a:lnTo>
                  <a:lnTo>
                    <a:pt x="0" y="632548"/>
                  </a:lnTo>
                  <a:lnTo>
                    <a:pt x="10718" y="632548"/>
                  </a:lnTo>
                  <a:lnTo>
                    <a:pt x="10718" y="653986"/>
                  </a:lnTo>
                  <a:lnTo>
                    <a:pt x="32156" y="653986"/>
                  </a:lnTo>
                  <a:lnTo>
                    <a:pt x="32156" y="643267"/>
                  </a:lnTo>
                  <a:close/>
                </a:path>
                <a:path w="107315" h="654050">
                  <a:moveTo>
                    <a:pt x="32156" y="589661"/>
                  </a:moveTo>
                  <a:lnTo>
                    <a:pt x="21437" y="589661"/>
                  </a:lnTo>
                  <a:lnTo>
                    <a:pt x="21437" y="600379"/>
                  </a:lnTo>
                  <a:lnTo>
                    <a:pt x="32156" y="600379"/>
                  </a:lnTo>
                  <a:lnTo>
                    <a:pt x="32156" y="589661"/>
                  </a:lnTo>
                  <a:close/>
                </a:path>
                <a:path w="107315" h="654050">
                  <a:moveTo>
                    <a:pt x="32156" y="557504"/>
                  </a:moveTo>
                  <a:lnTo>
                    <a:pt x="10718" y="557504"/>
                  </a:lnTo>
                  <a:lnTo>
                    <a:pt x="0" y="557504"/>
                  </a:lnTo>
                  <a:lnTo>
                    <a:pt x="0" y="568223"/>
                  </a:lnTo>
                  <a:lnTo>
                    <a:pt x="10718" y="568223"/>
                  </a:lnTo>
                  <a:lnTo>
                    <a:pt x="10718" y="578942"/>
                  </a:lnTo>
                  <a:lnTo>
                    <a:pt x="0" y="578942"/>
                  </a:lnTo>
                  <a:lnTo>
                    <a:pt x="0" y="589661"/>
                  </a:lnTo>
                  <a:lnTo>
                    <a:pt x="21437" y="589661"/>
                  </a:lnTo>
                  <a:lnTo>
                    <a:pt x="21437" y="568223"/>
                  </a:lnTo>
                  <a:lnTo>
                    <a:pt x="32156" y="568223"/>
                  </a:lnTo>
                  <a:lnTo>
                    <a:pt x="32156" y="557504"/>
                  </a:lnTo>
                  <a:close/>
                </a:path>
                <a:path w="107315" h="654050">
                  <a:moveTo>
                    <a:pt x="32156" y="150101"/>
                  </a:moveTo>
                  <a:lnTo>
                    <a:pt x="21437" y="150101"/>
                  </a:lnTo>
                  <a:lnTo>
                    <a:pt x="21437" y="171538"/>
                  </a:lnTo>
                  <a:lnTo>
                    <a:pt x="32156" y="171538"/>
                  </a:lnTo>
                  <a:lnTo>
                    <a:pt x="32156" y="150101"/>
                  </a:lnTo>
                  <a:close/>
                </a:path>
                <a:path w="107315" h="654050">
                  <a:moveTo>
                    <a:pt x="32156" y="53606"/>
                  </a:moveTo>
                  <a:lnTo>
                    <a:pt x="21424" y="53606"/>
                  </a:lnTo>
                  <a:lnTo>
                    <a:pt x="21424" y="75044"/>
                  </a:lnTo>
                  <a:lnTo>
                    <a:pt x="32156" y="75044"/>
                  </a:lnTo>
                  <a:lnTo>
                    <a:pt x="32156" y="53606"/>
                  </a:lnTo>
                  <a:close/>
                </a:path>
                <a:path w="107315" h="654050">
                  <a:moveTo>
                    <a:pt x="42875" y="214426"/>
                  </a:moveTo>
                  <a:lnTo>
                    <a:pt x="32156" y="214426"/>
                  </a:lnTo>
                  <a:lnTo>
                    <a:pt x="32156" y="235864"/>
                  </a:lnTo>
                  <a:lnTo>
                    <a:pt x="42875" y="235864"/>
                  </a:lnTo>
                  <a:lnTo>
                    <a:pt x="42875" y="214426"/>
                  </a:lnTo>
                  <a:close/>
                </a:path>
                <a:path w="107315" h="654050">
                  <a:moveTo>
                    <a:pt x="42887" y="643267"/>
                  </a:moveTo>
                  <a:lnTo>
                    <a:pt x="32169" y="643267"/>
                  </a:lnTo>
                  <a:lnTo>
                    <a:pt x="32169" y="653986"/>
                  </a:lnTo>
                  <a:lnTo>
                    <a:pt x="42887" y="653986"/>
                  </a:lnTo>
                  <a:lnTo>
                    <a:pt x="42887" y="643267"/>
                  </a:lnTo>
                  <a:close/>
                </a:path>
                <a:path w="107315" h="654050">
                  <a:moveTo>
                    <a:pt x="42887" y="611111"/>
                  </a:moveTo>
                  <a:lnTo>
                    <a:pt x="32169" y="611111"/>
                  </a:lnTo>
                  <a:lnTo>
                    <a:pt x="32169" y="621830"/>
                  </a:lnTo>
                  <a:lnTo>
                    <a:pt x="42887" y="621830"/>
                  </a:lnTo>
                  <a:lnTo>
                    <a:pt x="42887" y="611111"/>
                  </a:lnTo>
                  <a:close/>
                </a:path>
                <a:path w="107315" h="654050">
                  <a:moveTo>
                    <a:pt x="42887" y="557504"/>
                  </a:moveTo>
                  <a:lnTo>
                    <a:pt x="32169" y="557504"/>
                  </a:lnTo>
                  <a:lnTo>
                    <a:pt x="32169" y="578942"/>
                  </a:lnTo>
                  <a:lnTo>
                    <a:pt x="42887" y="578942"/>
                  </a:lnTo>
                  <a:lnTo>
                    <a:pt x="42887" y="557504"/>
                  </a:lnTo>
                  <a:close/>
                </a:path>
                <a:path w="107315" h="654050">
                  <a:moveTo>
                    <a:pt x="42887" y="493166"/>
                  </a:moveTo>
                  <a:lnTo>
                    <a:pt x="32156" y="493166"/>
                  </a:lnTo>
                  <a:lnTo>
                    <a:pt x="32156" y="503885"/>
                  </a:lnTo>
                  <a:lnTo>
                    <a:pt x="42887" y="503885"/>
                  </a:lnTo>
                  <a:lnTo>
                    <a:pt x="42887" y="493166"/>
                  </a:lnTo>
                  <a:close/>
                </a:path>
                <a:path w="107315" h="654050">
                  <a:moveTo>
                    <a:pt x="42887" y="471728"/>
                  </a:moveTo>
                  <a:lnTo>
                    <a:pt x="32156" y="471728"/>
                  </a:lnTo>
                  <a:lnTo>
                    <a:pt x="32156" y="482447"/>
                  </a:lnTo>
                  <a:lnTo>
                    <a:pt x="42887" y="482447"/>
                  </a:lnTo>
                  <a:lnTo>
                    <a:pt x="42887" y="471728"/>
                  </a:lnTo>
                  <a:close/>
                </a:path>
                <a:path w="107315" h="654050">
                  <a:moveTo>
                    <a:pt x="42887" y="353796"/>
                  </a:moveTo>
                  <a:lnTo>
                    <a:pt x="32169" y="353796"/>
                  </a:lnTo>
                  <a:lnTo>
                    <a:pt x="32169" y="364515"/>
                  </a:lnTo>
                  <a:lnTo>
                    <a:pt x="42887" y="364515"/>
                  </a:lnTo>
                  <a:lnTo>
                    <a:pt x="42887" y="353796"/>
                  </a:lnTo>
                  <a:close/>
                </a:path>
                <a:path w="107315" h="654050">
                  <a:moveTo>
                    <a:pt x="42887" y="300202"/>
                  </a:moveTo>
                  <a:lnTo>
                    <a:pt x="32169" y="300202"/>
                  </a:lnTo>
                  <a:lnTo>
                    <a:pt x="32169" y="321640"/>
                  </a:lnTo>
                  <a:lnTo>
                    <a:pt x="42887" y="321640"/>
                  </a:lnTo>
                  <a:lnTo>
                    <a:pt x="42887" y="300202"/>
                  </a:lnTo>
                  <a:close/>
                </a:path>
                <a:path w="107315" h="654050">
                  <a:moveTo>
                    <a:pt x="42887" y="182257"/>
                  </a:moveTo>
                  <a:lnTo>
                    <a:pt x="32169" y="182257"/>
                  </a:lnTo>
                  <a:lnTo>
                    <a:pt x="32169" y="192976"/>
                  </a:lnTo>
                  <a:lnTo>
                    <a:pt x="42887" y="192976"/>
                  </a:lnTo>
                  <a:lnTo>
                    <a:pt x="42887" y="182257"/>
                  </a:lnTo>
                  <a:close/>
                </a:path>
                <a:path w="107315" h="654050">
                  <a:moveTo>
                    <a:pt x="42887" y="53606"/>
                  </a:moveTo>
                  <a:lnTo>
                    <a:pt x="32169" y="53606"/>
                  </a:lnTo>
                  <a:lnTo>
                    <a:pt x="32169" y="64325"/>
                  </a:lnTo>
                  <a:lnTo>
                    <a:pt x="42887" y="64325"/>
                  </a:lnTo>
                  <a:lnTo>
                    <a:pt x="42887" y="53606"/>
                  </a:lnTo>
                  <a:close/>
                </a:path>
                <a:path w="107315" h="654050">
                  <a:moveTo>
                    <a:pt x="42887" y="32169"/>
                  </a:moveTo>
                  <a:lnTo>
                    <a:pt x="32156" y="32169"/>
                  </a:lnTo>
                  <a:lnTo>
                    <a:pt x="32156" y="42900"/>
                  </a:lnTo>
                  <a:lnTo>
                    <a:pt x="42887" y="42900"/>
                  </a:lnTo>
                  <a:lnTo>
                    <a:pt x="42887" y="32169"/>
                  </a:lnTo>
                  <a:close/>
                </a:path>
                <a:path w="107315" h="654050">
                  <a:moveTo>
                    <a:pt x="42887" y="0"/>
                  </a:moveTo>
                  <a:lnTo>
                    <a:pt x="32169" y="0"/>
                  </a:lnTo>
                  <a:lnTo>
                    <a:pt x="32169" y="10718"/>
                  </a:lnTo>
                  <a:lnTo>
                    <a:pt x="42887" y="10718"/>
                  </a:lnTo>
                  <a:lnTo>
                    <a:pt x="42887" y="0"/>
                  </a:lnTo>
                  <a:close/>
                </a:path>
                <a:path w="107315" h="654050">
                  <a:moveTo>
                    <a:pt x="53594" y="514616"/>
                  </a:moveTo>
                  <a:lnTo>
                    <a:pt x="32156" y="514616"/>
                  </a:lnTo>
                  <a:lnTo>
                    <a:pt x="10718" y="514616"/>
                  </a:lnTo>
                  <a:lnTo>
                    <a:pt x="10718" y="525335"/>
                  </a:lnTo>
                  <a:lnTo>
                    <a:pt x="21437" y="525335"/>
                  </a:lnTo>
                  <a:lnTo>
                    <a:pt x="21437" y="536054"/>
                  </a:lnTo>
                  <a:lnTo>
                    <a:pt x="32156" y="536054"/>
                  </a:lnTo>
                  <a:lnTo>
                    <a:pt x="32156" y="525335"/>
                  </a:lnTo>
                  <a:lnTo>
                    <a:pt x="53594" y="525335"/>
                  </a:lnTo>
                  <a:lnTo>
                    <a:pt x="53594" y="514616"/>
                  </a:lnTo>
                  <a:close/>
                </a:path>
                <a:path w="107315" h="654050">
                  <a:moveTo>
                    <a:pt x="53594" y="235877"/>
                  </a:moveTo>
                  <a:lnTo>
                    <a:pt x="42875" y="235877"/>
                  </a:lnTo>
                  <a:lnTo>
                    <a:pt x="42875" y="246595"/>
                  </a:lnTo>
                  <a:lnTo>
                    <a:pt x="32156" y="246595"/>
                  </a:lnTo>
                  <a:lnTo>
                    <a:pt x="32156" y="257314"/>
                  </a:lnTo>
                  <a:lnTo>
                    <a:pt x="42875" y="257314"/>
                  </a:lnTo>
                  <a:lnTo>
                    <a:pt x="42875" y="268033"/>
                  </a:lnTo>
                  <a:lnTo>
                    <a:pt x="32156" y="268033"/>
                  </a:lnTo>
                  <a:lnTo>
                    <a:pt x="32156" y="278752"/>
                  </a:lnTo>
                  <a:lnTo>
                    <a:pt x="53594" y="278752"/>
                  </a:lnTo>
                  <a:lnTo>
                    <a:pt x="53594" y="235877"/>
                  </a:lnTo>
                  <a:close/>
                </a:path>
                <a:path w="107315" h="654050">
                  <a:moveTo>
                    <a:pt x="53594" y="192989"/>
                  </a:moveTo>
                  <a:lnTo>
                    <a:pt x="42875" y="192989"/>
                  </a:lnTo>
                  <a:lnTo>
                    <a:pt x="42875" y="214426"/>
                  </a:lnTo>
                  <a:lnTo>
                    <a:pt x="53594" y="214426"/>
                  </a:lnTo>
                  <a:lnTo>
                    <a:pt x="53594" y="192989"/>
                  </a:lnTo>
                  <a:close/>
                </a:path>
                <a:path w="107315" h="654050">
                  <a:moveTo>
                    <a:pt x="53594" y="107213"/>
                  </a:moveTo>
                  <a:lnTo>
                    <a:pt x="42887" y="107213"/>
                  </a:lnTo>
                  <a:lnTo>
                    <a:pt x="42887" y="96494"/>
                  </a:lnTo>
                  <a:lnTo>
                    <a:pt x="32169" y="96494"/>
                  </a:lnTo>
                  <a:lnTo>
                    <a:pt x="32169" y="107213"/>
                  </a:lnTo>
                  <a:lnTo>
                    <a:pt x="42875" y="107213"/>
                  </a:lnTo>
                  <a:lnTo>
                    <a:pt x="42875" y="117932"/>
                  </a:lnTo>
                  <a:lnTo>
                    <a:pt x="32156" y="117932"/>
                  </a:lnTo>
                  <a:lnTo>
                    <a:pt x="32156" y="150088"/>
                  </a:lnTo>
                  <a:lnTo>
                    <a:pt x="42875" y="150088"/>
                  </a:lnTo>
                  <a:lnTo>
                    <a:pt x="42875" y="139369"/>
                  </a:lnTo>
                  <a:lnTo>
                    <a:pt x="53594" y="139369"/>
                  </a:lnTo>
                  <a:lnTo>
                    <a:pt x="53594" y="107213"/>
                  </a:lnTo>
                  <a:close/>
                </a:path>
                <a:path w="107315" h="654050">
                  <a:moveTo>
                    <a:pt x="53594" y="64338"/>
                  </a:moveTo>
                  <a:lnTo>
                    <a:pt x="42875" y="64338"/>
                  </a:lnTo>
                  <a:lnTo>
                    <a:pt x="42875" y="75057"/>
                  </a:lnTo>
                  <a:lnTo>
                    <a:pt x="32156" y="75057"/>
                  </a:lnTo>
                  <a:lnTo>
                    <a:pt x="32156" y="85775"/>
                  </a:lnTo>
                  <a:lnTo>
                    <a:pt x="53594" y="85775"/>
                  </a:lnTo>
                  <a:lnTo>
                    <a:pt x="53594" y="64338"/>
                  </a:lnTo>
                  <a:close/>
                </a:path>
                <a:path w="107315" h="654050">
                  <a:moveTo>
                    <a:pt x="53606" y="450291"/>
                  </a:moveTo>
                  <a:lnTo>
                    <a:pt x="42887" y="450291"/>
                  </a:lnTo>
                  <a:lnTo>
                    <a:pt x="42887" y="461022"/>
                  </a:lnTo>
                  <a:lnTo>
                    <a:pt x="53606" y="461022"/>
                  </a:lnTo>
                  <a:lnTo>
                    <a:pt x="53606" y="450291"/>
                  </a:lnTo>
                  <a:close/>
                </a:path>
                <a:path w="107315" h="654050">
                  <a:moveTo>
                    <a:pt x="53606" y="343077"/>
                  </a:moveTo>
                  <a:lnTo>
                    <a:pt x="42887" y="343077"/>
                  </a:lnTo>
                  <a:lnTo>
                    <a:pt x="42887" y="353796"/>
                  </a:lnTo>
                  <a:lnTo>
                    <a:pt x="53606" y="353796"/>
                  </a:lnTo>
                  <a:lnTo>
                    <a:pt x="53606" y="343077"/>
                  </a:lnTo>
                  <a:close/>
                </a:path>
                <a:path w="107315" h="654050">
                  <a:moveTo>
                    <a:pt x="53606" y="321640"/>
                  </a:moveTo>
                  <a:lnTo>
                    <a:pt x="42887" y="321640"/>
                  </a:lnTo>
                  <a:lnTo>
                    <a:pt x="42887" y="332359"/>
                  </a:lnTo>
                  <a:lnTo>
                    <a:pt x="53606" y="332359"/>
                  </a:lnTo>
                  <a:lnTo>
                    <a:pt x="53606" y="321640"/>
                  </a:lnTo>
                  <a:close/>
                </a:path>
                <a:path w="107315" h="654050">
                  <a:moveTo>
                    <a:pt x="53606" y="171538"/>
                  </a:moveTo>
                  <a:lnTo>
                    <a:pt x="42887" y="171538"/>
                  </a:lnTo>
                  <a:lnTo>
                    <a:pt x="42887" y="182257"/>
                  </a:lnTo>
                  <a:lnTo>
                    <a:pt x="53606" y="182257"/>
                  </a:lnTo>
                  <a:lnTo>
                    <a:pt x="53606" y="171538"/>
                  </a:lnTo>
                  <a:close/>
                </a:path>
                <a:path w="107315" h="654050">
                  <a:moveTo>
                    <a:pt x="64325" y="611098"/>
                  </a:moveTo>
                  <a:lnTo>
                    <a:pt x="53594" y="611098"/>
                  </a:lnTo>
                  <a:lnTo>
                    <a:pt x="53594" y="621830"/>
                  </a:lnTo>
                  <a:lnTo>
                    <a:pt x="42887" y="621830"/>
                  </a:lnTo>
                  <a:lnTo>
                    <a:pt x="42887" y="632548"/>
                  </a:lnTo>
                  <a:lnTo>
                    <a:pt x="53606" y="632548"/>
                  </a:lnTo>
                  <a:lnTo>
                    <a:pt x="53606" y="621830"/>
                  </a:lnTo>
                  <a:lnTo>
                    <a:pt x="64325" y="621830"/>
                  </a:lnTo>
                  <a:lnTo>
                    <a:pt x="64325" y="611098"/>
                  </a:lnTo>
                  <a:close/>
                </a:path>
                <a:path w="107315" h="654050">
                  <a:moveTo>
                    <a:pt x="64325" y="568223"/>
                  </a:moveTo>
                  <a:lnTo>
                    <a:pt x="53606" y="568223"/>
                  </a:lnTo>
                  <a:lnTo>
                    <a:pt x="53606" y="578942"/>
                  </a:lnTo>
                  <a:lnTo>
                    <a:pt x="42887" y="578942"/>
                  </a:lnTo>
                  <a:lnTo>
                    <a:pt x="42887" y="589673"/>
                  </a:lnTo>
                  <a:lnTo>
                    <a:pt x="53606" y="589673"/>
                  </a:lnTo>
                  <a:lnTo>
                    <a:pt x="64325" y="589661"/>
                  </a:lnTo>
                  <a:lnTo>
                    <a:pt x="64325" y="568223"/>
                  </a:lnTo>
                  <a:close/>
                </a:path>
                <a:path w="107315" h="654050">
                  <a:moveTo>
                    <a:pt x="64325" y="375234"/>
                  </a:moveTo>
                  <a:lnTo>
                    <a:pt x="53594" y="375234"/>
                  </a:lnTo>
                  <a:lnTo>
                    <a:pt x="53594" y="364528"/>
                  </a:lnTo>
                  <a:lnTo>
                    <a:pt x="42875" y="364528"/>
                  </a:lnTo>
                  <a:lnTo>
                    <a:pt x="42875" y="385965"/>
                  </a:lnTo>
                  <a:lnTo>
                    <a:pt x="32156" y="385965"/>
                  </a:lnTo>
                  <a:lnTo>
                    <a:pt x="32156" y="450291"/>
                  </a:lnTo>
                  <a:lnTo>
                    <a:pt x="42875" y="450291"/>
                  </a:lnTo>
                  <a:lnTo>
                    <a:pt x="42875" y="439572"/>
                  </a:lnTo>
                  <a:lnTo>
                    <a:pt x="53594" y="439572"/>
                  </a:lnTo>
                  <a:lnTo>
                    <a:pt x="53594" y="428853"/>
                  </a:lnTo>
                  <a:lnTo>
                    <a:pt x="42875" y="428853"/>
                  </a:lnTo>
                  <a:lnTo>
                    <a:pt x="42875" y="418122"/>
                  </a:lnTo>
                  <a:lnTo>
                    <a:pt x="53594" y="418122"/>
                  </a:lnTo>
                  <a:lnTo>
                    <a:pt x="53594" y="407403"/>
                  </a:lnTo>
                  <a:lnTo>
                    <a:pt x="42875" y="407403"/>
                  </a:lnTo>
                  <a:lnTo>
                    <a:pt x="42875" y="396684"/>
                  </a:lnTo>
                  <a:lnTo>
                    <a:pt x="53594" y="396684"/>
                  </a:lnTo>
                  <a:lnTo>
                    <a:pt x="64325" y="396671"/>
                  </a:lnTo>
                  <a:lnTo>
                    <a:pt x="64325" y="375234"/>
                  </a:lnTo>
                  <a:close/>
                </a:path>
                <a:path w="107315" h="654050">
                  <a:moveTo>
                    <a:pt x="75044" y="546773"/>
                  </a:moveTo>
                  <a:lnTo>
                    <a:pt x="64325" y="546773"/>
                  </a:lnTo>
                  <a:lnTo>
                    <a:pt x="64325" y="557491"/>
                  </a:lnTo>
                  <a:lnTo>
                    <a:pt x="75044" y="557491"/>
                  </a:lnTo>
                  <a:lnTo>
                    <a:pt x="75044" y="546773"/>
                  </a:lnTo>
                  <a:close/>
                </a:path>
                <a:path w="107315" h="654050">
                  <a:moveTo>
                    <a:pt x="75044" y="525335"/>
                  </a:moveTo>
                  <a:lnTo>
                    <a:pt x="53606" y="525335"/>
                  </a:lnTo>
                  <a:lnTo>
                    <a:pt x="53606" y="536067"/>
                  </a:lnTo>
                  <a:lnTo>
                    <a:pt x="42887" y="536067"/>
                  </a:lnTo>
                  <a:lnTo>
                    <a:pt x="42887" y="557491"/>
                  </a:lnTo>
                  <a:lnTo>
                    <a:pt x="53606" y="557491"/>
                  </a:lnTo>
                  <a:lnTo>
                    <a:pt x="53606" y="546773"/>
                  </a:lnTo>
                  <a:lnTo>
                    <a:pt x="64325" y="546773"/>
                  </a:lnTo>
                  <a:lnTo>
                    <a:pt x="64325" y="536054"/>
                  </a:lnTo>
                  <a:lnTo>
                    <a:pt x="75044" y="536054"/>
                  </a:lnTo>
                  <a:lnTo>
                    <a:pt x="75044" y="525335"/>
                  </a:lnTo>
                  <a:close/>
                </a:path>
                <a:path w="107315" h="654050">
                  <a:moveTo>
                    <a:pt x="75044" y="482447"/>
                  </a:moveTo>
                  <a:lnTo>
                    <a:pt x="64325" y="482447"/>
                  </a:lnTo>
                  <a:lnTo>
                    <a:pt x="64325" y="503885"/>
                  </a:lnTo>
                  <a:lnTo>
                    <a:pt x="75044" y="503885"/>
                  </a:lnTo>
                  <a:lnTo>
                    <a:pt x="75044" y="482447"/>
                  </a:lnTo>
                  <a:close/>
                </a:path>
                <a:path w="107315" h="654050">
                  <a:moveTo>
                    <a:pt x="75044" y="439572"/>
                  </a:moveTo>
                  <a:lnTo>
                    <a:pt x="53606" y="439572"/>
                  </a:lnTo>
                  <a:lnTo>
                    <a:pt x="53606" y="450291"/>
                  </a:lnTo>
                  <a:lnTo>
                    <a:pt x="64325" y="450291"/>
                  </a:lnTo>
                  <a:lnTo>
                    <a:pt x="64325" y="471728"/>
                  </a:lnTo>
                  <a:lnTo>
                    <a:pt x="75044" y="471728"/>
                  </a:lnTo>
                  <a:lnTo>
                    <a:pt x="75044" y="439572"/>
                  </a:lnTo>
                  <a:close/>
                </a:path>
                <a:path w="107315" h="654050">
                  <a:moveTo>
                    <a:pt x="75044" y="407403"/>
                  </a:moveTo>
                  <a:lnTo>
                    <a:pt x="53606" y="407403"/>
                  </a:lnTo>
                  <a:lnTo>
                    <a:pt x="53606" y="428840"/>
                  </a:lnTo>
                  <a:lnTo>
                    <a:pt x="75044" y="428840"/>
                  </a:lnTo>
                  <a:lnTo>
                    <a:pt x="75044" y="407403"/>
                  </a:lnTo>
                  <a:close/>
                </a:path>
                <a:path w="107315" h="654050">
                  <a:moveTo>
                    <a:pt x="75044" y="139382"/>
                  </a:moveTo>
                  <a:lnTo>
                    <a:pt x="53606" y="139382"/>
                  </a:lnTo>
                  <a:lnTo>
                    <a:pt x="53606" y="150101"/>
                  </a:lnTo>
                  <a:lnTo>
                    <a:pt x="42887" y="150101"/>
                  </a:lnTo>
                  <a:lnTo>
                    <a:pt x="42887" y="160820"/>
                  </a:lnTo>
                  <a:lnTo>
                    <a:pt x="53606" y="160820"/>
                  </a:lnTo>
                  <a:lnTo>
                    <a:pt x="53606" y="171538"/>
                  </a:lnTo>
                  <a:lnTo>
                    <a:pt x="64325" y="171538"/>
                  </a:lnTo>
                  <a:lnTo>
                    <a:pt x="64325" y="150101"/>
                  </a:lnTo>
                  <a:lnTo>
                    <a:pt x="75044" y="150101"/>
                  </a:lnTo>
                  <a:lnTo>
                    <a:pt x="75044" y="139382"/>
                  </a:lnTo>
                  <a:close/>
                </a:path>
                <a:path w="107315" h="654050">
                  <a:moveTo>
                    <a:pt x="75044" y="107213"/>
                  </a:moveTo>
                  <a:lnTo>
                    <a:pt x="64325" y="107213"/>
                  </a:lnTo>
                  <a:lnTo>
                    <a:pt x="64325" y="117932"/>
                  </a:lnTo>
                  <a:lnTo>
                    <a:pt x="53606" y="117932"/>
                  </a:lnTo>
                  <a:lnTo>
                    <a:pt x="53606" y="128651"/>
                  </a:lnTo>
                  <a:lnTo>
                    <a:pt x="75044" y="128651"/>
                  </a:lnTo>
                  <a:lnTo>
                    <a:pt x="75044" y="107213"/>
                  </a:lnTo>
                  <a:close/>
                </a:path>
                <a:path w="107315" h="654050">
                  <a:moveTo>
                    <a:pt x="85763" y="632548"/>
                  </a:moveTo>
                  <a:lnTo>
                    <a:pt x="75044" y="632548"/>
                  </a:lnTo>
                  <a:lnTo>
                    <a:pt x="53606" y="632548"/>
                  </a:lnTo>
                  <a:lnTo>
                    <a:pt x="53606" y="643267"/>
                  </a:lnTo>
                  <a:lnTo>
                    <a:pt x="75044" y="643267"/>
                  </a:lnTo>
                  <a:lnTo>
                    <a:pt x="75044" y="653986"/>
                  </a:lnTo>
                  <a:lnTo>
                    <a:pt x="85763" y="653986"/>
                  </a:lnTo>
                  <a:lnTo>
                    <a:pt x="85763" y="632548"/>
                  </a:lnTo>
                  <a:close/>
                </a:path>
                <a:path w="107315" h="654050">
                  <a:moveTo>
                    <a:pt x="85763" y="589673"/>
                  </a:moveTo>
                  <a:lnTo>
                    <a:pt x="75044" y="589673"/>
                  </a:lnTo>
                  <a:lnTo>
                    <a:pt x="64325" y="589661"/>
                  </a:lnTo>
                  <a:lnTo>
                    <a:pt x="64325" y="600379"/>
                  </a:lnTo>
                  <a:lnTo>
                    <a:pt x="75044" y="600379"/>
                  </a:lnTo>
                  <a:lnTo>
                    <a:pt x="75044" y="611098"/>
                  </a:lnTo>
                  <a:lnTo>
                    <a:pt x="85763" y="611098"/>
                  </a:lnTo>
                  <a:lnTo>
                    <a:pt x="85763" y="589673"/>
                  </a:lnTo>
                  <a:close/>
                </a:path>
                <a:path w="107315" h="654050">
                  <a:moveTo>
                    <a:pt x="85763" y="428840"/>
                  </a:moveTo>
                  <a:lnTo>
                    <a:pt x="75044" y="428840"/>
                  </a:lnTo>
                  <a:lnTo>
                    <a:pt x="75044" y="439559"/>
                  </a:lnTo>
                  <a:lnTo>
                    <a:pt x="85763" y="439559"/>
                  </a:lnTo>
                  <a:lnTo>
                    <a:pt x="85763" y="428840"/>
                  </a:lnTo>
                  <a:close/>
                </a:path>
                <a:path w="107315" h="654050">
                  <a:moveTo>
                    <a:pt x="85763" y="21450"/>
                  </a:moveTo>
                  <a:lnTo>
                    <a:pt x="75044" y="21450"/>
                  </a:lnTo>
                  <a:lnTo>
                    <a:pt x="64325" y="21450"/>
                  </a:lnTo>
                  <a:lnTo>
                    <a:pt x="64325" y="32169"/>
                  </a:lnTo>
                  <a:lnTo>
                    <a:pt x="75031" y="32169"/>
                  </a:lnTo>
                  <a:lnTo>
                    <a:pt x="85763" y="32169"/>
                  </a:lnTo>
                  <a:lnTo>
                    <a:pt x="85763" y="21450"/>
                  </a:lnTo>
                  <a:close/>
                </a:path>
                <a:path w="107315" h="654050">
                  <a:moveTo>
                    <a:pt x="96481" y="439572"/>
                  </a:moveTo>
                  <a:lnTo>
                    <a:pt x="85763" y="439572"/>
                  </a:lnTo>
                  <a:lnTo>
                    <a:pt x="85763" y="450291"/>
                  </a:lnTo>
                  <a:lnTo>
                    <a:pt x="96481" y="450291"/>
                  </a:lnTo>
                  <a:lnTo>
                    <a:pt x="96481" y="439572"/>
                  </a:lnTo>
                  <a:close/>
                </a:path>
                <a:path w="107315" h="654050">
                  <a:moveTo>
                    <a:pt x="96481" y="418122"/>
                  </a:moveTo>
                  <a:lnTo>
                    <a:pt x="85763" y="418122"/>
                  </a:lnTo>
                  <a:lnTo>
                    <a:pt x="85763" y="428840"/>
                  </a:lnTo>
                  <a:lnTo>
                    <a:pt x="96481" y="428840"/>
                  </a:lnTo>
                  <a:lnTo>
                    <a:pt x="96481" y="418122"/>
                  </a:lnTo>
                  <a:close/>
                </a:path>
                <a:path w="107315" h="654050">
                  <a:moveTo>
                    <a:pt x="96481" y="396684"/>
                  </a:moveTo>
                  <a:lnTo>
                    <a:pt x="85763" y="396684"/>
                  </a:lnTo>
                  <a:lnTo>
                    <a:pt x="85763" y="407403"/>
                  </a:lnTo>
                  <a:lnTo>
                    <a:pt x="96481" y="407403"/>
                  </a:lnTo>
                  <a:lnTo>
                    <a:pt x="96481" y="396684"/>
                  </a:lnTo>
                  <a:close/>
                </a:path>
                <a:path w="107315" h="654050">
                  <a:moveTo>
                    <a:pt x="96481" y="353796"/>
                  </a:moveTo>
                  <a:lnTo>
                    <a:pt x="85763" y="353796"/>
                  </a:lnTo>
                  <a:lnTo>
                    <a:pt x="85763" y="332359"/>
                  </a:lnTo>
                  <a:lnTo>
                    <a:pt x="75044" y="332359"/>
                  </a:lnTo>
                  <a:lnTo>
                    <a:pt x="75044" y="310921"/>
                  </a:lnTo>
                  <a:lnTo>
                    <a:pt x="64325" y="310921"/>
                  </a:lnTo>
                  <a:lnTo>
                    <a:pt x="64325" y="332359"/>
                  </a:lnTo>
                  <a:lnTo>
                    <a:pt x="53606" y="332359"/>
                  </a:lnTo>
                  <a:lnTo>
                    <a:pt x="53606" y="343077"/>
                  </a:lnTo>
                  <a:lnTo>
                    <a:pt x="75044" y="343077"/>
                  </a:lnTo>
                  <a:lnTo>
                    <a:pt x="75044" y="364515"/>
                  </a:lnTo>
                  <a:lnTo>
                    <a:pt x="96481" y="364515"/>
                  </a:lnTo>
                  <a:lnTo>
                    <a:pt x="96481" y="353796"/>
                  </a:lnTo>
                  <a:close/>
                </a:path>
                <a:path w="107315" h="654050">
                  <a:moveTo>
                    <a:pt x="96481" y="117932"/>
                  </a:moveTo>
                  <a:lnTo>
                    <a:pt x="85763" y="117932"/>
                  </a:lnTo>
                  <a:lnTo>
                    <a:pt x="85763" y="128651"/>
                  </a:lnTo>
                  <a:lnTo>
                    <a:pt x="96481" y="128651"/>
                  </a:lnTo>
                  <a:lnTo>
                    <a:pt x="96481" y="117932"/>
                  </a:lnTo>
                  <a:close/>
                </a:path>
                <a:path w="107315" h="654050">
                  <a:moveTo>
                    <a:pt x="96481" y="64325"/>
                  </a:moveTo>
                  <a:lnTo>
                    <a:pt x="85763" y="64325"/>
                  </a:lnTo>
                  <a:lnTo>
                    <a:pt x="85763" y="75057"/>
                  </a:lnTo>
                  <a:lnTo>
                    <a:pt x="96481" y="75057"/>
                  </a:lnTo>
                  <a:lnTo>
                    <a:pt x="96481" y="64325"/>
                  </a:lnTo>
                  <a:close/>
                </a:path>
                <a:path w="107315" h="654050">
                  <a:moveTo>
                    <a:pt x="96481" y="42887"/>
                  </a:moveTo>
                  <a:lnTo>
                    <a:pt x="75044" y="42887"/>
                  </a:lnTo>
                  <a:lnTo>
                    <a:pt x="64325" y="42887"/>
                  </a:lnTo>
                  <a:lnTo>
                    <a:pt x="64325" y="75057"/>
                  </a:lnTo>
                  <a:lnTo>
                    <a:pt x="53606" y="75057"/>
                  </a:lnTo>
                  <a:lnTo>
                    <a:pt x="53606" y="85775"/>
                  </a:lnTo>
                  <a:lnTo>
                    <a:pt x="75044" y="85775"/>
                  </a:lnTo>
                  <a:lnTo>
                    <a:pt x="75044" y="64325"/>
                  </a:lnTo>
                  <a:lnTo>
                    <a:pt x="85763" y="64325"/>
                  </a:lnTo>
                  <a:lnTo>
                    <a:pt x="85763" y="53606"/>
                  </a:lnTo>
                  <a:lnTo>
                    <a:pt x="96481" y="53606"/>
                  </a:lnTo>
                  <a:lnTo>
                    <a:pt x="96481" y="42887"/>
                  </a:lnTo>
                  <a:close/>
                </a:path>
                <a:path w="107315" h="654050">
                  <a:moveTo>
                    <a:pt x="96481" y="12"/>
                  </a:moveTo>
                  <a:lnTo>
                    <a:pt x="85763" y="12"/>
                  </a:lnTo>
                  <a:lnTo>
                    <a:pt x="75044" y="12"/>
                  </a:lnTo>
                  <a:lnTo>
                    <a:pt x="53606" y="12"/>
                  </a:lnTo>
                  <a:lnTo>
                    <a:pt x="53606" y="10718"/>
                  </a:lnTo>
                  <a:lnTo>
                    <a:pt x="42887" y="10718"/>
                  </a:lnTo>
                  <a:lnTo>
                    <a:pt x="42887" y="21437"/>
                  </a:lnTo>
                  <a:lnTo>
                    <a:pt x="53606" y="21437"/>
                  </a:lnTo>
                  <a:lnTo>
                    <a:pt x="53606" y="10731"/>
                  </a:lnTo>
                  <a:lnTo>
                    <a:pt x="75044" y="10731"/>
                  </a:lnTo>
                  <a:lnTo>
                    <a:pt x="96481" y="10731"/>
                  </a:lnTo>
                  <a:lnTo>
                    <a:pt x="96481" y="12"/>
                  </a:lnTo>
                  <a:close/>
                </a:path>
                <a:path w="107315" h="654050">
                  <a:moveTo>
                    <a:pt x="107200" y="278765"/>
                  </a:moveTo>
                  <a:lnTo>
                    <a:pt x="96481" y="278765"/>
                  </a:lnTo>
                  <a:lnTo>
                    <a:pt x="96481" y="300202"/>
                  </a:lnTo>
                  <a:lnTo>
                    <a:pt x="85763" y="300202"/>
                  </a:lnTo>
                  <a:lnTo>
                    <a:pt x="85763" y="289483"/>
                  </a:lnTo>
                  <a:lnTo>
                    <a:pt x="75044" y="289483"/>
                  </a:lnTo>
                  <a:lnTo>
                    <a:pt x="53606" y="289471"/>
                  </a:lnTo>
                  <a:lnTo>
                    <a:pt x="42887" y="289471"/>
                  </a:lnTo>
                  <a:lnTo>
                    <a:pt x="42887" y="300189"/>
                  </a:lnTo>
                  <a:lnTo>
                    <a:pt x="53606" y="300189"/>
                  </a:lnTo>
                  <a:lnTo>
                    <a:pt x="75044" y="300189"/>
                  </a:lnTo>
                  <a:lnTo>
                    <a:pt x="75044" y="310921"/>
                  </a:lnTo>
                  <a:lnTo>
                    <a:pt x="85763" y="310921"/>
                  </a:lnTo>
                  <a:lnTo>
                    <a:pt x="85763" y="321640"/>
                  </a:lnTo>
                  <a:lnTo>
                    <a:pt x="96481" y="321640"/>
                  </a:lnTo>
                  <a:lnTo>
                    <a:pt x="96481" y="332359"/>
                  </a:lnTo>
                  <a:lnTo>
                    <a:pt x="107200" y="332359"/>
                  </a:lnTo>
                  <a:lnTo>
                    <a:pt x="107200" y="278765"/>
                  </a:lnTo>
                  <a:close/>
                </a:path>
                <a:path w="107315" h="654050">
                  <a:moveTo>
                    <a:pt x="107200" y="214426"/>
                  </a:moveTo>
                  <a:lnTo>
                    <a:pt x="96481" y="214426"/>
                  </a:lnTo>
                  <a:lnTo>
                    <a:pt x="96481" y="225145"/>
                  </a:lnTo>
                  <a:lnTo>
                    <a:pt x="85763" y="225145"/>
                  </a:lnTo>
                  <a:lnTo>
                    <a:pt x="85763" y="214426"/>
                  </a:lnTo>
                  <a:lnTo>
                    <a:pt x="96481" y="214426"/>
                  </a:lnTo>
                  <a:lnTo>
                    <a:pt x="96481" y="203708"/>
                  </a:lnTo>
                  <a:lnTo>
                    <a:pt x="85763" y="203708"/>
                  </a:lnTo>
                  <a:lnTo>
                    <a:pt x="85763" y="192989"/>
                  </a:lnTo>
                  <a:lnTo>
                    <a:pt x="75044" y="192989"/>
                  </a:lnTo>
                  <a:lnTo>
                    <a:pt x="75044" y="182257"/>
                  </a:lnTo>
                  <a:lnTo>
                    <a:pt x="85763" y="182257"/>
                  </a:lnTo>
                  <a:lnTo>
                    <a:pt x="85763" y="171538"/>
                  </a:lnTo>
                  <a:lnTo>
                    <a:pt x="75044" y="171538"/>
                  </a:lnTo>
                  <a:lnTo>
                    <a:pt x="64325" y="171551"/>
                  </a:lnTo>
                  <a:lnTo>
                    <a:pt x="64325" y="182270"/>
                  </a:lnTo>
                  <a:lnTo>
                    <a:pt x="53606" y="182270"/>
                  </a:lnTo>
                  <a:lnTo>
                    <a:pt x="53606" y="192989"/>
                  </a:lnTo>
                  <a:lnTo>
                    <a:pt x="64325" y="192989"/>
                  </a:lnTo>
                  <a:lnTo>
                    <a:pt x="64325" y="214439"/>
                  </a:lnTo>
                  <a:lnTo>
                    <a:pt x="75044" y="214439"/>
                  </a:lnTo>
                  <a:lnTo>
                    <a:pt x="75044" y="246583"/>
                  </a:lnTo>
                  <a:lnTo>
                    <a:pt x="64325" y="246583"/>
                  </a:lnTo>
                  <a:lnTo>
                    <a:pt x="64325" y="235864"/>
                  </a:lnTo>
                  <a:lnTo>
                    <a:pt x="53606" y="235864"/>
                  </a:lnTo>
                  <a:lnTo>
                    <a:pt x="53606" y="257302"/>
                  </a:lnTo>
                  <a:lnTo>
                    <a:pt x="75044" y="257302"/>
                  </a:lnTo>
                  <a:lnTo>
                    <a:pt x="85763" y="257314"/>
                  </a:lnTo>
                  <a:lnTo>
                    <a:pt x="85763" y="268033"/>
                  </a:lnTo>
                  <a:lnTo>
                    <a:pt x="75044" y="268033"/>
                  </a:lnTo>
                  <a:lnTo>
                    <a:pt x="64325" y="268033"/>
                  </a:lnTo>
                  <a:lnTo>
                    <a:pt x="64325" y="278752"/>
                  </a:lnTo>
                  <a:lnTo>
                    <a:pt x="75044" y="278752"/>
                  </a:lnTo>
                  <a:lnTo>
                    <a:pt x="96481" y="278752"/>
                  </a:lnTo>
                  <a:lnTo>
                    <a:pt x="96481" y="268033"/>
                  </a:lnTo>
                  <a:lnTo>
                    <a:pt x="107200" y="268033"/>
                  </a:lnTo>
                  <a:lnTo>
                    <a:pt x="107200" y="246595"/>
                  </a:lnTo>
                  <a:lnTo>
                    <a:pt x="85763" y="246595"/>
                  </a:lnTo>
                  <a:lnTo>
                    <a:pt x="85763" y="235864"/>
                  </a:lnTo>
                  <a:lnTo>
                    <a:pt x="107200" y="235864"/>
                  </a:lnTo>
                  <a:lnTo>
                    <a:pt x="107200" y="225145"/>
                  </a:lnTo>
                  <a:lnTo>
                    <a:pt x="107200" y="2144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858051" y="7349730"/>
              <a:ext cx="107314" cy="654050"/>
            </a:xfrm>
            <a:custGeom>
              <a:avLst/>
              <a:gdLst/>
              <a:ahLst/>
              <a:cxnLst/>
              <a:rect l="l" t="t" r="r" b="b"/>
              <a:pathLst>
                <a:path w="107315" h="654050">
                  <a:moveTo>
                    <a:pt x="21437" y="439572"/>
                  </a:moveTo>
                  <a:lnTo>
                    <a:pt x="10718" y="439572"/>
                  </a:lnTo>
                  <a:lnTo>
                    <a:pt x="10718" y="450291"/>
                  </a:lnTo>
                  <a:lnTo>
                    <a:pt x="21437" y="450291"/>
                  </a:lnTo>
                  <a:lnTo>
                    <a:pt x="21437" y="439572"/>
                  </a:lnTo>
                  <a:close/>
                </a:path>
                <a:path w="107315" h="654050">
                  <a:moveTo>
                    <a:pt x="32156" y="600392"/>
                  </a:moveTo>
                  <a:lnTo>
                    <a:pt x="21437" y="600392"/>
                  </a:lnTo>
                  <a:lnTo>
                    <a:pt x="21437" y="611111"/>
                  </a:lnTo>
                  <a:lnTo>
                    <a:pt x="10718" y="611111"/>
                  </a:lnTo>
                  <a:lnTo>
                    <a:pt x="10718" y="621830"/>
                  </a:lnTo>
                  <a:lnTo>
                    <a:pt x="32156" y="621830"/>
                  </a:lnTo>
                  <a:lnTo>
                    <a:pt x="32156" y="600392"/>
                  </a:lnTo>
                  <a:close/>
                </a:path>
                <a:path w="107315" h="654050">
                  <a:moveTo>
                    <a:pt x="32156" y="568223"/>
                  </a:moveTo>
                  <a:lnTo>
                    <a:pt x="10718" y="568223"/>
                  </a:lnTo>
                  <a:lnTo>
                    <a:pt x="0" y="568223"/>
                  </a:lnTo>
                  <a:lnTo>
                    <a:pt x="0" y="578942"/>
                  </a:lnTo>
                  <a:lnTo>
                    <a:pt x="32156" y="578942"/>
                  </a:lnTo>
                  <a:lnTo>
                    <a:pt x="32156" y="568223"/>
                  </a:lnTo>
                  <a:close/>
                </a:path>
                <a:path w="107315" h="654050">
                  <a:moveTo>
                    <a:pt x="32156" y="407403"/>
                  </a:moveTo>
                  <a:lnTo>
                    <a:pt x="21437" y="407403"/>
                  </a:lnTo>
                  <a:lnTo>
                    <a:pt x="21437" y="418122"/>
                  </a:lnTo>
                  <a:lnTo>
                    <a:pt x="32156" y="418122"/>
                  </a:lnTo>
                  <a:lnTo>
                    <a:pt x="32156" y="407403"/>
                  </a:lnTo>
                  <a:close/>
                </a:path>
                <a:path w="107315" h="654050">
                  <a:moveTo>
                    <a:pt x="32156" y="343077"/>
                  </a:moveTo>
                  <a:lnTo>
                    <a:pt x="21437" y="343077"/>
                  </a:lnTo>
                  <a:lnTo>
                    <a:pt x="21437" y="353796"/>
                  </a:lnTo>
                  <a:lnTo>
                    <a:pt x="32156" y="353796"/>
                  </a:lnTo>
                  <a:lnTo>
                    <a:pt x="32156" y="343077"/>
                  </a:lnTo>
                  <a:close/>
                </a:path>
                <a:path w="107315" h="654050">
                  <a:moveTo>
                    <a:pt x="32156" y="171551"/>
                  </a:moveTo>
                  <a:lnTo>
                    <a:pt x="21437" y="171551"/>
                  </a:lnTo>
                  <a:lnTo>
                    <a:pt x="21437" y="182270"/>
                  </a:lnTo>
                  <a:lnTo>
                    <a:pt x="10718" y="182270"/>
                  </a:lnTo>
                  <a:lnTo>
                    <a:pt x="10718" y="192989"/>
                  </a:lnTo>
                  <a:lnTo>
                    <a:pt x="21437" y="192989"/>
                  </a:lnTo>
                  <a:lnTo>
                    <a:pt x="21437" y="203708"/>
                  </a:lnTo>
                  <a:lnTo>
                    <a:pt x="32156" y="203708"/>
                  </a:lnTo>
                  <a:lnTo>
                    <a:pt x="32156" y="171551"/>
                  </a:lnTo>
                  <a:close/>
                </a:path>
                <a:path w="107315" h="654050">
                  <a:moveTo>
                    <a:pt x="32156" y="75057"/>
                  </a:moveTo>
                  <a:lnTo>
                    <a:pt x="21437" y="75057"/>
                  </a:lnTo>
                  <a:lnTo>
                    <a:pt x="21437" y="96494"/>
                  </a:lnTo>
                  <a:lnTo>
                    <a:pt x="10718" y="96494"/>
                  </a:lnTo>
                  <a:lnTo>
                    <a:pt x="10718" y="75057"/>
                  </a:lnTo>
                  <a:lnTo>
                    <a:pt x="0" y="75057"/>
                  </a:lnTo>
                  <a:lnTo>
                    <a:pt x="0" y="107213"/>
                  </a:lnTo>
                  <a:lnTo>
                    <a:pt x="32156" y="107213"/>
                  </a:lnTo>
                  <a:lnTo>
                    <a:pt x="32156" y="75057"/>
                  </a:lnTo>
                  <a:close/>
                </a:path>
                <a:path w="107315" h="654050">
                  <a:moveTo>
                    <a:pt x="42887" y="503885"/>
                  </a:moveTo>
                  <a:lnTo>
                    <a:pt x="32169" y="503885"/>
                  </a:lnTo>
                  <a:lnTo>
                    <a:pt x="32169" y="514604"/>
                  </a:lnTo>
                  <a:lnTo>
                    <a:pt x="42887" y="514604"/>
                  </a:lnTo>
                  <a:lnTo>
                    <a:pt x="42887" y="503885"/>
                  </a:lnTo>
                  <a:close/>
                </a:path>
                <a:path w="107315" h="654050">
                  <a:moveTo>
                    <a:pt x="42887" y="235864"/>
                  </a:moveTo>
                  <a:lnTo>
                    <a:pt x="32169" y="235864"/>
                  </a:lnTo>
                  <a:lnTo>
                    <a:pt x="32169" y="257302"/>
                  </a:lnTo>
                  <a:lnTo>
                    <a:pt x="42887" y="257302"/>
                  </a:lnTo>
                  <a:lnTo>
                    <a:pt x="42887" y="235864"/>
                  </a:lnTo>
                  <a:close/>
                </a:path>
                <a:path w="107315" h="654050">
                  <a:moveTo>
                    <a:pt x="42887" y="203708"/>
                  </a:moveTo>
                  <a:lnTo>
                    <a:pt x="32156" y="203708"/>
                  </a:lnTo>
                  <a:lnTo>
                    <a:pt x="32156" y="214426"/>
                  </a:lnTo>
                  <a:lnTo>
                    <a:pt x="42887" y="214426"/>
                  </a:lnTo>
                  <a:lnTo>
                    <a:pt x="42887" y="203708"/>
                  </a:lnTo>
                  <a:close/>
                </a:path>
                <a:path w="107315" h="654050">
                  <a:moveTo>
                    <a:pt x="42887" y="160820"/>
                  </a:moveTo>
                  <a:lnTo>
                    <a:pt x="32156" y="160820"/>
                  </a:lnTo>
                  <a:lnTo>
                    <a:pt x="32156" y="171551"/>
                  </a:lnTo>
                  <a:lnTo>
                    <a:pt x="42887" y="171551"/>
                  </a:lnTo>
                  <a:lnTo>
                    <a:pt x="42887" y="160820"/>
                  </a:lnTo>
                  <a:close/>
                </a:path>
                <a:path w="107315" h="654050">
                  <a:moveTo>
                    <a:pt x="42887" y="139369"/>
                  </a:moveTo>
                  <a:lnTo>
                    <a:pt x="32156" y="139369"/>
                  </a:lnTo>
                  <a:lnTo>
                    <a:pt x="32156" y="128663"/>
                  </a:lnTo>
                  <a:lnTo>
                    <a:pt x="21437" y="128663"/>
                  </a:lnTo>
                  <a:lnTo>
                    <a:pt x="21437" y="139382"/>
                  </a:lnTo>
                  <a:lnTo>
                    <a:pt x="0" y="139382"/>
                  </a:lnTo>
                  <a:lnTo>
                    <a:pt x="0" y="160820"/>
                  </a:lnTo>
                  <a:lnTo>
                    <a:pt x="10718" y="160820"/>
                  </a:lnTo>
                  <a:lnTo>
                    <a:pt x="10718" y="171538"/>
                  </a:lnTo>
                  <a:lnTo>
                    <a:pt x="21437" y="171538"/>
                  </a:lnTo>
                  <a:lnTo>
                    <a:pt x="21437" y="150101"/>
                  </a:lnTo>
                  <a:lnTo>
                    <a:pt x="32156" y="150101"/>
                  </a:lnTo>
                  <a:lnTo>
                    <a:pt x="42887" y="150101"/>
                  </a:lnTo>
                  <a:lnTo>
                    <a:pt x="42887" y="139369"/>
                  </a:lnTo>
                  <a:close/>
                </a:path>
                <a:path w="107315" h="654050">
                  <a:moveTo>
                    <a:pt x="42887" y="117932"/>
                  </a:moveTo>
                  <a:lnTo>
                    <a:pt x="32169" y="117932"/>
                  </a:lnTo>
                  <a:lnTo>
                    <a:pt x="32169" y="128651"/>
                  </a:lnTo>
                  <a:lnTo>
                    <a:pt x="42887" y="128651"/>
                  </a:lnTo>
                  <a:lnTo>
                    <a:pt x="42887" y="117932"/>
                  </a:lnTo>
                  <a:close/>
                </a:path>
                <a:path w="107315" h="654050">
                  <a:moveTo>
                    <a:pt x="42887" y="64338"/>
                  </a:moveTo>
                  <a:lnTo>
                    <a:pt x="32169" y="64338"/>
                  </a:lnTo>
                  <a:lnTo>
                    <a:pt x="32169" y="85775"/>
                  </a:lnTo>
                  <a:lnTo>
                    <a:pt x="42887" y="85775"/>
                  </a:lnTo>
                  <a:lnTo>
                    <a:pt x="42887" y="64338"/>
                  </a:lnTo>
                  <a:close/>
                </a:path>
                <a:path w="107315" h="654050">
                  <a:moveTo>
                    <a:pt x="53594" y="632548"/>
                  </a:moveTo>
                  <a:lnTo>
                    <a:pt x="42875" y="632548"/>
                  </a:lnTo>
                  <a:lnTo>
                    <a:pt x="42875" y="621830"/>
                  </a:lnTo>
                  <a:lnTo>
                    <a:pt x="32156" y="621830"/>
                  </a:lnTo>
                  <a:lnTo>
                    <a:pt x="32156" y="632548"/>
                  </a:lnTo>
                  <a:lnTo>
                    <a:pt x="21437" y="632548"/>
                  </a:lnTo>
                  <a:lnTo>
                    <a:pt x="21437" y="653986"/>
                  </a:lnTo>
                  <a:lnTo>
                    <a:pt x="32156" y="653986"/>
                  </a:lnTo>
                  <a:lnTo>
                    <a:pt x="32156" y="643267"/>
                  </a:lnTo>
                  <a:lnTo>
                    <a:pt x="53594" y="643267"/>
                  </a:lnTo>
                  <a:lnTo>
                    <a:pt x="53594" y="632548"/>
                  </a:lnTo>
                  <a:close/>
                </a:path>
                <a:path w="107315" h="654050">
                  <a:moveTo>
                    <a:pt x="53594" y="578942"/>
                  </a:moveTo>
                  <a:lnTo>
                    <a:pt x="32156" y="578942"/>
                  </a:lnTo>
                  <a:lnTo>
                    <a:pt x="32156" y="600379"/>
                  </a:lnTo>
                  <a:lnTo>
                    <a:pt x="42875" y="600379"/>
                  </a:lnTo>
                  <a:lnTo>
                    <a:pt x="42875" y="611098"/>
                  </a:lnTo>
                  <a:lnTo>
                    <a:pt x="53594" y="611098"/>
                  </a:lnTo>
                  <a:lnTo>
                    <a:pt x="53594" y="578942"/>
                  </a:lnTo>
                  <a:close/>
                </a:path>
                <a:path w="107315" h="654050">
                  <a:moveTo>
                    <a:pt x="53594" y="546785"/>
                  </a:moveTo>
                  <a:lnTo>
                    <a:pt x="32156" y="546785"/>
                  </a:lnTo>
                  <a:lnTo>
                    <a:pt x="32156" y="557504"/>
                  </a:lnTo>
                  <a:lnTo>
                    <a:pt x="53594" y="557504"/>
                  </a:lnTo>
                  <a:lnTo>
                    <a:pt x="53594" y="546785"/>
                  </a:lnTo>
                  <a:close/>
                </a:path>
                <a:path w="107315" h="654050">
                  <a:moveTo>
                    <a:pt x="53594" y="450291"/>
                  </a:moveTo>
                  <a:lnTo>
                    <a:pt x="42887" y="450291"/>
                  </a:lnTo>
                  <a:lnTo>
                    <a:pt x="42887" y="439572"/>
                  </a:lnTo>
                  <a:lnTo>
                    <a:pt x="32169" y="439572"/>
                  </a:lnTo>
                  <a:lnTo>
                    <a:pt x="32169" y="450291"/>
                  </a:lnTo>
                  <a:lnTo>
                    <a:pt x="42875" y="450291"/>
                  </a:lnTo>
                  <a:lnTo>
                    <a:pt x="42875" y="461010"/>
                  </a:lnTo>
                  <a:lnTo>
                    <a:pt x="32156" y="461010"/>
                  </a:lnTo>
                  <a:lnTo>
                    <a:pt x="32156" y="450291"/>
                  </a:lnTo>
                  <a:lnTo>
                    <a:pt x="21437" y="450291"/>
                  </a:lnTo>
                  <a:lnTo>
                    <a:pt x="21437" y="471728"/>
                  </a:lnTo>
                  <a:lnTo>
                    <a:pt x="0" y="471728"/>
                  </a:lnTo>
                  <a:lnTo>
                    <a:pt x="0" y="557491"/>
                  </a:lnTo>
                  <a:lnTo>
                    <a:pt x="10718" y="557491"/>
                  </a:lnTo>
                  <a:lnTo>
                    <a:pt x="10718" y="536054"/>
                  </a:lnTo>
                  <a:lnTo>
                    <a:pt x="21437" y="536054"/>
                  </a:lnTo>
                  <a:lnTo>
                    <a:pt x="21437" y="546773"/>
                  </a:lnTo>
                  <a:lnTo>
                    <a:pt x="32156" y="546773"/>
                  </a:lnTo>
                  <a:lnTo>
                    <a:pt x="32156" y="525335"/>
                  </a:lnTo>
                  <a:lnTo>
                    <a:pt x="10718" y="525335"/>
                  </a:lnTo>
                  <a:lnTo>
                    <a:pt x="10718" y="493166"/>
                  </a:lnTo>
                  <a:lnTo>
                    <a:pt x="21424" y="493166"/>
                  </a:lnTo>
                  <a:lnTo>
                    <a:pt x="21424" y="514604"/>
                  </a:lnTo>
                  <a:lnTo>
                    <a:pt x="32156" y="514604"/>
                  </a:lnTo>
                  <a:lnTo>
                    <a:pt x="32156" y="493166"/>
                  </a:lnTo>
                  <a:lnTo>
                    <a:pt x="21437" y="493166"/>
                  </a:lnTo>
                  <a:lnTo>
                    <a:pt x="21437" y="482447"/>
                  </a:lnTo>
                  <a:lnTo>
                    <a:pt x="32156" y="482447"/>
                  </a:lnTo>
                  <a:lnTo>
                    <a:pt x="32156" y="471728"/>
                  </a:lnTo>
                  <a:lnTo>
                    <a:pt x="53594" y="471728"/>
                  </a:lnTo>
                  <a:lnTo>
                    <a:pt x="53594" y="450291"/>
                  </a:lnTo>
                  <a:close/>
                </a:path>
                <a:path w="107315" h="654050">
                  <a:moveTo>
                    <a:pt x="53594" y="407416"/>
                  </a:moveTo>
                  <a:lnTo>
                    <a:pt x="42875" y="407416"/>
                  </a:lnTo>
                  <a:lnTo>
                    <a:pt x="42875" y="418134"/>
                  </a:lnTo>
                  <a:lnTo>
                    <a:pt x="32156" y="418134"/>
                  </a:lnTo>
                  <a:lnTo>
                    <a:pt x="32156" y="428840"/>
                  </a:lnTo>
                  <a:lnTo>
                    <a:pt x="21437" y="428840"/>
                  </a:lnTo>
                  <a:lnTo>
                    <a:pt x="21437" y="439559"/>
                  </a:lnTo>
                  <a:lnTo>
                    <a:pt x="32156" y="439559"/>
                  </a:lnTo>
                  <a:lnTo>
                    <a:pt x="32156" y="428853"/>
                  </a:lnTo>
                  <a:lnTo>
                    <a:pt x="53594" y="428853"/>
                  </a:lnTo>
                  <a:lnTo>
                    <a:pt x="53594" y="407416"/>
                  </a:lnTo>
                  <a:close/>
                </a:path>
                <a:path w="107315" h="654050">
                  <a:moveTo>
                    <a:pt x="53594" y="364528"/>
                  </a:moveTo>
                  <a:lnTo>
                    <a:pt x="42875" y="364528"/>
                  </a:lnTo>
                  <a:lnTo>
                    <a:pt x="42875" y="353809"/>
                  </a:lnTo>
                  <a:lnTo>
                    <a:pt x="32156" y="353809"/>
                  </a:lnTo>
                  <a:lnTo>
                    <a:pt x="32156" y="364515"/>
                  </a:lnTo>
                  <a:lnTo>
                    <a:pt x="21437" y="364515"/>
                  </a:lnTo>
                  <a:lnTo>
                    <a:pt x="21437" y="375234"/>
                  </a:lnTo>
                  <a:lnTo>
                    <a:pt x="32156" y="375234"/>
                  </a:lnTo>
                  <a:lnTo>
                    <a:pt x="32156" y="385953"/>
                  </a:lnTo>
                  <a:lnTo>
                    <a:pt x="21437" y="385953"/>
                  </a:lnTo>
                  <a:lnTo>
                    <a:pt x="21437" y="396671"/>
                  </a:lnTo>
                  <a:lnTo>
                    <a:pt x="32156" y="396671"/>
                  </a:lnTo>
                  <a:lnTo>
                    <a:pt x="32156" y="385965"/>
                  </a:lnTo>
                  <a:lnTo>
                    <a:pt x="42875" y="385965"/>
                  </a:lnTo>
                  <a:lnTo>
                    <a:pt x="42875" y="375246"/>
                  </a:lnTo>
                  <a:lnTo>
                    <a:pt x="53594" y="375246"/>
                  </a:lnTo>
                  <a:lnTo>
                    <a:pt x="53594" y="364528"/>
                  </a:lnTo>
                  <a:close/>
                </a:path>
                <a:path w="107315" h="654050">
                  <a:moveTo>
                    <a:pt x="53594" y="332359"/>
                  </a:moveTo>
                  <a:lnTo>
                    <a:pt x="42875" y="332359"/>
                  </a:lnTo>
                  <a:lnTo>
                    <a:pt x="42875" y="321640"/>
                  </a:lnTo>
                  <a:lnTo>
                    <a:pt x="32156" y="321640"/>
                  </a:lnTo>
                  <a:lnTo>
                    <a:pt x="32156" y="343077"/>
                  </a:lnTo>
                  <a:lnTo>
                    <a:pt x="42875" y="343077"/>
                  </a:lnTo>
                  <a:lnTo>
                    <a:pt x="42875" y="353796"/>
                  </a:lnTo>
                  <a:lnTo>
                    <a:pt x="53594" y="353796"/>
                  </a:lnTo>
                  <a:lnTo>
                    <a:pt x="53594" y="332359"/>
                  </a:lnTo>
                  <a:close/>
                </a:path>
                <a:path w="107315" h="654050">
                  <a:moveTo>
                    <a:pt x="53594" y="289471"/>
                  </a:moveTo>
                  <a:lnTo>
                    <a:pt x="32156" y="289471"/>
                  </a:lnTo>
                  <a:lnTo>
                    <a:pt x="32156" y="300189"/>
                  </a:lnTo>
                  <a:lnTo>
                    <a:pt x="53594" y="300189"/>
                  </a:lnTo>
                  <a:lnTo>
                    <a:pt x="53594" y="289471"/>
                  </a:lnTo>
                  <a:close/>
                </a:path>
                <a:path w="107315" h="654050">
                  <a:moveTo>
                    <a:pt x="53594" y="12"/>
                  </a:moveTo>
                  <a:lnTo>
                    <a:pt x="32156" y="12"/>
                  </a:lnTo>
                  <a:lnTo>
                    <a:pt x="32156" y="10731"/>
                  </a:lnTo>
                  <a:lnTo>
                    <a:pt x="21437" y="10731"/>
                  </a:lnTo>
                  <a:lnTo>
                    <a:pt x="21437" y="42887"/>
                  </a:lnTo>
                  <a:lnTo>
                    <a:pt x="32156" y="42887"/>
                  </a:lnTo>
                  <a:lnTo>
                    <a:pt x="32156" y="32169"/>
                  </a:lnTo>
                  <a:lnTo>
                    <a:pt x="53594" y="32169"/>
                  </a:lnTo>
                  <a:lnTo>
                    <a:pt x="53594" y="12"/>
                  </a:lnTo>
                  <a:close/>
                </a:path>
                <a:path w="107315" h="654050">
                  <a:moveTo>
                    <a:pt x="53606" y="514616"/>
                  </a:moveTo>
                  <a:lnTo>
                    <a:pt x="42887" y="514616"/>
                  </a:lnTo>
                  <a:lnTo>
                    <a:pt x="42887" y="525335"/>
                  </a:lnTo>
                  <a:lnTo>
                    <a:pt x="53606" y="525335"/>
                  </a:lnTo>
                  <a:lnTo>
                    <a:pt x="53606" y="514616"/>
                  </a:lnTo>
                  <a:close/>
                </a:path>
                <a:path w="107315" h="654050">
                  <a:moveTo>
                    <a:pt x="53606" y="493166"/>
                  </a:moveTo>
                  <a:lnTo>
                    <a:pt x="42887" y="493166"/>
                  </a:lnTo>
                  <a:lnTo>
                    <a:pt x="42887" y="503885"/>
                  </a:lnTo>
                  <a:lnTo>
                    <a:pt x="53606" y="503885"/>
                  </a:lnTo>
                  <a:lnTo>
                    <a:pt x="53606" y="493166"/>
                  </a:lnTo>
                  <a:close/>
                </a:path>
                <a:path w="107315" h="654050">
                  <a:moveTo>
                    <a:pt x="53606" y="171551"/>
                  </a:moveTo>
                  <a:lnTo>
                    <a:pt x="42887" y="171551"/>
                  </a:lnTo>
                  <a:lnTo>
                    <a:pt x="42887" y="192989"/>
                  </a:lnTo>
                  <a:lnTo>
                    <a:pt x="53606" y="192989"/>
                  </a:lnTo>
                  <a:lnTo>
                    <a:pt x="53606" y="171551"/>
                  </a:lnTo>
                  <a:close/>
                </a:path>
                <a:path w="107315" h="654050">
                  <a:moveTo>
                    <a:pt x="53606" y="85775"/>
                  </a:moveTo>
                  <a:lnTo>
                    <a:pt x="42887" y="85775"/>
                  </a:lnTo>
                  <a:lnTo>
                    <a:pt x="42887" y="96507"/>
                  </a:lnTo>
                  <a:lnTo>
                    <a:pt x="53606" y="96507"/>
                  </a:lnTo>
                  <a:lnTo>
                    <a:pt x="53606" y="85775"/>
                  </a:lnTo>
                  <a:close/>
                </a:path>
                <a:path w="107315" h="654050">
                  <a:moveTo>
                    <a:pt x="64325" y="578942"/>
                  </a:moveTo>
                  <a:lnTo>
                    <a:pt x="53606" y="578942"/>
                  </a:lnTo>
                  <a:lnTo>
                    <a:pt x="53606" y="600379"/>
                  </a:lnTo>
                  <a:lnTo>
                    <a:pt x="64325" y="600379"/>
                  </a:lnTo>
                  <a:lnTo>
                    <a:pt x="64325" y="578942"/>
                  </a:lnTo>
                  <a:close/>
                </a:path>
                <a:path w="107315" h="654050">
                  <a:moveTo>
                    <a:pt x="64325" y="536054"/>
                  </a:moveTo>
                  <a:lnTo>
                    <a:pt x="53606" y="536054"/>
                  </a:lnTo>
                  <a:lnTo>
                    <a:pt x="53606" y="546773"/>
                  </a:lnTo>
                  <a:lnTo>
                    <a:pt x="64325" y="546773"/>
                  </a:lnTo>
                  <a:lnTo>
                    <a:pt x="64325" y="536054"/>
                  </a:lnTo>
                  <a:close/>
                </a:path>
                <a:path w="107315" h="654050">
                  <a:moveTo>
                    <a:pt x="64325" y="321640"/>
                  </a:moveTo>
                  <a:lnTo>
                    <a:pt x="53606" y="321640"/>
                  </a:lnTo>
                  <a:lnTo>
                    <a:pt x="53606" y="332359"/>
                  </a:lnTo>
                  <a:lnTo>
                    <a:pt x="64325" y="332359"/>
                  </a:lnTo>
                  <a:lnTo>
                    <a:pt x="64325" y="321640"/>
                  </a:lnTo>
                  <a:close/>
                </a:path>
                <a:path w="107315" h="654050">
                  <a:moveTo>
                    <a:pt x="64325" y="10731"/>
                  </a:moveTo>
                  <a:lnTo>
                    <a:pt x="53606" y="10731"/>
                  </a:lnTo>
                  <a:lnTo>
                    <a:pt x="53606" y="32169"/>
                  </a:lnTo>
                  <a:lnTo>
                    <a:pt x="64325" y="32169"/>
                  </a:lnTo>
                  <a:lnTo>
                    <a:pt x="64325" y="10731"/>
                  </a:lnTo>
                  <a:close/>
                </a:path>
                <a:path w="107315" h="654050">
                  <a:moveTo>
                    <a:pt x="75044" y="643267"/>
                  </a:moveTo>
                  <a:lnTo>
                    <a:pt x="64325" y="643267"/>
                  </a:lnTo>
                  <a:lnTo>
                    <a:pt x="64325" y="653986"/>
                  </a:lnTo>
                  <a:lnTo>
                    <a:pt x="75044" y="653986"/>
                  </a:lnTo>
                  <a:lnTo>
                    <a:pt x="75044" y="643267"/>
                  </a:lnTo>
                  <a:close/>
                </a:path>
                <a:path w="107315" h="654050">
                  <a:moveTo>
                    <a:pt x="75044" y="621830"/>
                  </a:moveTo>
                  <a:lnTo>
                    <a:pt x="53606" y="621830"/>
                  </a:lnTo>
                  <a:lnTo>
                    <a:pt x="53606" y="632548"/>
                  </a:lnTo>
                  <a:lnTo>
                    <a:pt x="75044" y="632548"/>
                  </a:lnTo>
                  <a:lnTo>
                    <a:pt x="75044" y="621830"/>
                  </a:lnTo>
                  <a:close/>
                </a:path>
                <a:path w="107315" h="654050">
                  <a:moveTo>
                    <a:pt x="75044" y="600379"/>
                  </a:moveTo>
                  <a:lnTo>
                    <a:pt x="64325" y="600379"/>
                  </a:lnTo>
                  <a:lnTo>
                    <a:pt x="64325" y="611098"/>
                  </a:lnTo>
                  <a:lnTo>
                    <a:pt x="75044" y="611098"/>
                  </a:lnTo>
                  <a:lnTo>
                    <a:pt x="75044" y="600379"/>
                  </a:lnTo>
                  <a:close/>
                </a:path>
                <a:path w="107315" h="654050">
                  <a:moveTo>
                    <a:pt x="75044" y="557504"/>
                  </a:moveTo>
                  <a:lnTo>
                    <a:pt x="53606" y="557504"/>
                  </a:lnTo>
                  <a:lnTo>
                    <a:pt x="53606" y="568223"/>
                  </a:lnTo>
                  <a:lnTo>
                    <a:pt x="64325" y="568223"/>
                  </a:lnTo>
                  <a:lnTo>
                    <a:pt x="64325" y="578942"/>
                  </a:lnTo>
                  <a:lnTo>
                    <a:pt x="75044" y="578942"/>
                  </a:lnTo>
                  <a:lnTo>
                    <a:pt x="75044" y="557504"/>
                  </a:lnTo>
                  <a:close/>
                </a:path>
                <a:path w="107315" h="654050">
                  <a:moveTo>
                    <a:pt x="75044" y="493179"/>
                  </a:moveTo>
                  <a:lnTo>
                    <a:pt x="64325" y="493179"/>
                  </a:lnTo>
                  <a:lnTo>
                    <a:pt x="64325" y="536054"/>
                  </a:lnTo>
                  <a:lnTo>
                    <a:pt x="75044" y="536054"/>
                  </a:lnTo>
                  <a:lnTo>
                    <a:pt x="75044" y="493179"/>
                  </a:lnTo>
                  <a:close/>
                </a:path>
                <a:path w="107315" h="654050">
                  <a:moveTo>
                    <a:pt x="75044" y="461010"/>
                  </a:moveTo>
                  <a:lnTo>
                    <a:pt x="64325" y="461010"/>
                  </a:lnTo>
                  <a:lnTo>
                    <a:pt x="64325" y="450291"/>
                  </a:lnTo>
                  <a:lnTo>
                    <a:pt x="53606" y="450291"/>
                  </a:lnTo>
                  <a:lnTo>
                    <a:pt x="53606" y="471728"/>
                  </a:lnTo>
                  <a:lnTo>
                    <a:pt x="64325" y="471728"/>
                  </a:lnTo>
                  <a:lnTo>
                    <a:pt x="64325" y="482447"/>
                  </a:lnTo>
                  <a:lnTo>
                    <a:pt x="75044" y="482447"/>
                  </a:lnTo>
                  <a:lnTo>
                    <a:pt x="75044" y="461010"/>
                  </a:lnTo>
                  <a:close/>
                </a:path>
                <a:path w="107315" h="654050">
                  <a:moveTo>
                    <a:pt x="75044" y="364528"/>
                  </a:moveTo>
                  <a:lnTo>
                    <a:pt x="53606" y="364528"/>
                  </a:lnTo>
                  <a:lnTo>
                    <a:pt x="53606" y="385965"/>
                  </a:lnTo>
                  <a:lnTo>
                    <a:pt x="64325" y="385965"/>
                  </a:lnTo>
                  <a:lnTo>
                    <a:pt x="64325" y="407403"/>
                  </a:lnTo>
                  <a:lnTo>
                    <a:pt x="53606" y="407403"/>
                  </a:lnTo>
                  <a:lnTo>
                    <a:pt x="53606" y="418122"/>
                  </a:lnTo>
                  <a:lnTo>
                    <a:pt x="64325" y="418122"/>
                  </a:lnTo>
                  <a:lnTo>
                    <a:pt x="64325" y="428853"/>
                  </a:lnTo>
                  <a:lnTo>
                    <a:pt x="53606" y="428853"/>
                  </a:lnTo>
                  <a:lnTo>
                    <a:pt x="53606" y="439572"/>
                  </a:lnTo>
                  <a:lnTo>
                    <a:pt x="64325" y="439572"/>
                  </a:lnTo>
                  <a:lnTo>
                    <a:pt x="64325" y="450291"/>
                  </a:lnTo>
                  <a:lnTo>
                    <a:pt x="75044" y="450291"/>
                  </a:lnTo>
                  <a:lnTo>
                    <a:pt x="75044" y="364528"/>
                  </a:lnTo>
                  <a:close/>
                </a:path>
                <a:path w="107315" h="654050">
                  <a:moveTo>
                    <a:pt x="75044" y="343077"/>
                  </a:moveTo>
                  <a:lnTo>
                    <a:pt x="53606" y="343077"/>
                  </a:lnTo>
                  <a:lnTo>
                    <a:pt x="53606" y="353796"/>
                  </a:lnTo>
                  <a:lnTo>
                    <a:pt x="75044" y="353796"/>
                  </a:lnTo>
                  <a:lnTo>
                    <a:pt x="75044" y="343077"/>
                  </a:lnTo>
                  <a:close/>
                </a:path>
                <a:path w="107315" h="654050">
                  <a:moveTo>
                    <a:pt x="75044" y="300189"/>
                  </a:moveTo>
                  <a:lnTo>
                    <a:pt x="64325" y="300189"/>
                  </a:lnTo>
                  <a:lnTo>
                    <a:pt x="64325" y="321627"/>
                  </a:lnTo>
                  <a:lnTo>
                    <a:pt x="75044" y="321627"/>
                  </a:lnTo>
                  <a:lnTo>
                    <a:pt x="75044" y="300189"/>
                  </a:lnTo>
                  <a:close/>
                </a:path>
                <a:path w="107315" h="654050">
                  <a:moveTo>
                    <a:pt x="75044" y="171538"/>
                  </a:moveTo>
                  <a:lnTo>
                    <a:pt x="64325" y="171538"/>
                  </a:lnTo>
                  <a:lnTo>
                    <a:pt x="64325" y="182257"/>
                  </a:lnTo>
                  <a:lnTo>
                    <a:pt x="75044" y="182257"/>
                  </a:lnTo>
                  <a:lnTo>
                    <a:pt x="75044" y="171538"/>
                  </a:lnTo>
                  <a:close/>
                </a:path>
                <a:path w="107315" h="654050">
                  <a:moveTo>
                    <a:pt x="75044" y="75057"/>
                  </a:moveTo>
                  <a:lnTo>
                    <a:pt x="64325" y="75057"/>
                  </a:lnTo>
                  <a:lnTo>
                    <a:pt x="64325" y="53619"/>
                  </a:lnTo>
                  <a:lnTo>
                    <a:pt x="53606" y="53619"/>
                  </a:lnTo>
                  <a:lnTo>
                    <a:pt x="42887" y="53606"/>
                  </a:lnTo>
                  <a:lnTo>
                    <a:pt x="42887" y="64325"/>
                  </a:lnTo>
                  <a:lnTo>
                    <a:pt x="53606" y="64325"/>
                  </a:lnTo>
                  <a:lnTo>
                    <a:pt x="53606" y="85775"/>
                  </a:lnTo>
                  <a:lnTo>
                    <a:pt x="64325" y="85775"/>
                  </a:lnTo>
                  <a:lnTo>
                    <a:pt x="64325" y="107226"/>
                  </a:lnTo>
                  <a:lnTo>
                    <a:pt x="53606" y="107226"/>
                  </a:lnTo>
                  <a:lnTo>
                    <a:pt x="42887" y="107213"/>
                  </a:lnTo>
                  <a:lnTo>
                    <a:pt x="42887" y="117932"/>
                  </a:lnTo>
                  <a:lnTo>
                    <a:pt x="53606" y="117932"/>
                  </a:lnTo>
                  <a:lnTo>
                    <a:pt x="75044" y="117944"/>
                  </a:lnTo>
                  <a:lnTo>
                    <a:pt x="75044" y="75057"/>
                  </a:lnTo>
                  <a:close/>
                </a:path>
                <a:path w="107315" h="654050">
                  <a:moveTo>
                    <a:pt x="75044" y="32169"/>
                  </a:moveTo>
                  <a:lnTo>
                    <a:pt x="64325" y="32169"/>
                  </a:lnTo>
                  <a:lnTo>
                    <a:pt x="64325" y="42900"/>
                  </a:lnTo>
                  <a:lnTo>
                    <a:pt x="75044" y="42900"/>
                  </a:lnTo>
                  <a:lnTo>
                    <a:pt x="75044" y="32169"/>
                  </a:lnTo>
                  <a:close/>
                </a:path>
                <a:path w="107315" h="654050">
                  <a:moveTo>
                    <a:pt x="75044" y="0"/>
                  </a:moveTo>
                  <a:lnTo>
                    <a:pt x="64325" y="0"/>
                  </a:lnTo>
                  <a:lnTo>
                    <a:pt x="64325" y="10718"/>
                  </a:lnTo>
                  <a:lnTo>
                    <a:pt x="75044" y="10718"/>
                  </a:lnTo>
                  <a:lnTo>
                    <a:pt x="75044" y="0"/>
                  </a:lnTo>
                  <a:close/>
                </a:path>
                <a:path w="107315" h="654050">
                  <a:moveTo>
                    <a:pt x="85775" y="643267"/>
                  </a:moveTo>
                  <a:lnTo>
                    <a:pt x="75057" y="643267"/>
                  </a:lnTo>
                  <a:lnTo>
                    <a:pt x="75057" y="653986"/>
                  </a:lnTo>
                  <a:lnTo>
                    <a:pt x="85775" y="653986"/>
                  </a:lnTo>
                  <a:lnTo>
                    <a:pt x="85775" y="643267"/>
                  </a:lnTo>
                  <a:close/>
                </a:path>
                <a:path w="107315" h="654050">
                  <a:moveTo>
                    <a:pt x="85775" y="621830"/>
                  </a:moveTo>
                  <a:lnTo>
                    <a:pt x="75057" y="621830"/>
                  </a:lnTo>
                  <a:lnTo>
                    <a:pt x="75057" y="632548"/>
                  </a:lnTo>
                  <a:lnTo>
                    <a:pt x="85775" y="632548"/>
                  </a:lnTo>
                  <a:lnTo>
                    <a:pt x="85775" y="621830"/>
                  </a:lnTo>
                  <a:close/>
                </a:path>
                <a:path w="107315" h="654050">
                  <a:moveTo>
                    <a:pt x="85775" y="536054"/>
                  </a:moveTo>
                  <a:lnTo>
                    <a:pt x="75057" y="536054"/>
                  </a:lnTo>
                  <a:lnTo>
                    <a:pt x="75057" y="546773"/>
                  </a:lnTo>
                  <a:lnTo>
                    <a:pt x="85775" y="546773"/>
                  </a:lnTo>
                  <a:lnTo>
                    <a:pt x="85775" y="536054"/>
                  </a:lnTo>
                  <a:close/>
                </a:path>
                <a:path w="107315" h="654050">
                  <a:moveTo>
                    <a:pt x="85775" y="514616"/>
                  </a:moveTo>
                  <a:lnTo>
                    <a:pt x="75057" y="514616"/>
                  </a:lnTo>
                  <a:lnTo>
                    <a:pt x="75057" y="525335"/>
                  </a:lnTo>
                  <a:lnTo>
                    <a:pt x="85775" y="525335"/>
                  </a:lnTo>
                  <a:lnTo>
                    <a:pt x="85775" y="514616"/>
                  </a:lnTo>
                  <a:close/>
                </a:path>
                <a:path w="107315" h="654050">
                  <a:moveTo>
                    <a:pt x="85775" y="321640"/>
                  </a:moveTo>
                  <a:lnTo>
                    <a:pt x="75057" y="321640"/>
                  </a:lnTo>
                  <a:lnTo>
                    <a:pt x="75057" y="332359"/>
                  </a:lnTo>
                  <a:lnTo>
                    <a:pt x="85775" y="332359"/>
                  </a:lnTo>
                  <a:lnTo>
                    <a:pt x="85775" y="321640"/>
                  </a:lnTo>
                  <a:close/>
                </a:path>
                <a:path w="107315" h="654050">
                  <a:moveTo>
                    <a:pt x="85775" y="300189"/>
                  </a:moveTo>
                  <a:lnTo>
                    <a:pt x="75057" y="300189"/>
                  </a:lnTo>
                  <a:lnTo>
                    <a:pt x="75057" y="310908"/>
                  </a:lnTo>
                  <a:lnTo>
                    <a:pt x="85775" y="310908"/>
                  </a:lnTo>
                  <a:lnTo>
                    <a:pt x="85775" y="300189"/>
                  </a:lnTo>
                  <a:close/>
                </a:path>
                <a:path w="107315" h="654050">
                  <a:moveTo>
                    <a:pt x="85775" y="171538"/>
                  </a:moveTo>
                  <a:lnTo>
                    <a:pt x="75057" y="171538"/>
                  </a:lnTo>
                  <a:lnTo>
                    <a:pt x="75057" y="182257"/>
                  </a:lnTo>
                  <a:lnTo>
                    <a:pt x="85775" y="182257"/>
                  </a:lnTo>
                  <a:lnTo>
                    <a:pt x="85775" y="171538"/>
                  </a:lnTo>
                  <a:close/>
                </a:path>
                <a:path w="107315" h="654050">
                  <a:moveTo>
                    <a:pt x="85775" y="85775"/>
                  </a:moveTo>
                  <a:lnTo>
                    <a:pt x="75057" y="85775"/>
                  </a:lnTo>
                  <a:lnTo>
                    <a:pt x="75057" y="96507"/>
                  </a:lnTo>
                  <a:lnTo>
                    <a:pt x="85775" y="96507"/>
                  </a:lnTo>
                  <a:lnTo>
                    <a:pt x="85775" y="85775"/>
                  </a:lnTo>
                  <a:close/>
                </a:path>
                <a:path w="107315" h="654050">
                  <a:moveTo>
                    <a:pt x="85775" y="53619"/>
                  </a:moveTo>
                  <a:lnTo>
                    <a:pt x="75057" y="53619"/>
                  </a:lnTo>
                  <a:lnTo>
                    <a:pt x="75057" y="75057"/>
                  </a:lnTo>
                  <a:lnTo>
                    <a:pt x="85775" y="75057"/>
                  </a:lnTo>
                  <a:lnTo>
                    <a:pt x="85775" y="53619"/>
                  </a:lnTo>
                  <a:close/>
                </a:path>
                <a:path w="107315" h="654050">
                  <a:moveTo>
                    <a:pt x="96481" y="10731"/>
                  </a:moveTo>
                  <a:lnTo>
                    <a:pt x="75044" y="10731"/>
                  </a:lnTo>
                  <a:lnTo>
                    <a:pt x="75044" y="21450"/>
                  </a:lnTo>
                  <a:lnTo>
                    <a:pt x="96481" y="21450"/>
                  </a:lnTo>
                  <a:lnTo>
                    <a:pt x="96481" y="10731"/>
                  </a:lnTo>
                  <a:close/>
                </a:path>
                <a:path w="107315" h="654050">
                  <a:moveTo>
                    <a:pt x="107200" y="203708"/>
                  </a:moveTo>
                  <a:lnTo>
                    <a:pt x="96481" y="203708"/>
                  </a:lnTo>
                  <a:lnTo>
                    <a:pt x="96481" y="182270"/>
                  </a:lnTo>
                  <a:lnTo>
                    <a:pt x="85763" y="182270"/>
                  </a:lnTo>
                  <a:lnTo>
                    <a:pt x="85763" y="192989"/>
                  </a:lnTo>
                  <a:lnTo>
                    <a:pt x="75044" y="192989"/>
                  </a:lnTo>
                  <a:lnTo>
                    <a:pt x="75044" y="203708"/>
                  </a:lnTo>
                  <a:lnTo>
                    <a:pt x="85763" y="203708"/>
                  </a:lnTo>
                  <a:lnTo>
                    <a:pt x="85763" y="214426"/>
                  </a:lnTo>
                  <a:lnTo>
                    <a:pt x="96481" y="214426"/>
                  </a:lnTo>
                  <a:lnTo>
                    <a:pt x="96481" y="225145"/>
                  </a:lnTo>
                  <a:lnTo>
                    <a:pt x="85763" y="225145"/>
                  </a:lnTo>
                  <a:lnTo>
                    <a:pt x="85763" y="214426"/>
                  </a:lnTo>
                  <a:lnTo>
                    <a:pt x="75044" y="214426"/>
                  </a:lnTo>
                  <a:lnTo>
                    <a:pt x="75044" y="203708"/>
                  </a:lnTo>
                  <a:lnTo>
                    <a:pt x="64325" y="203708"/>
                  </a:lnTo>
                  <a:lnTo>
                    <a:pt x="64325" y="192989"/>
                  </a:lnTo>
                  <a:lnTo>
                    <a:pt x="53606" y="192989"/>
                  </a:lnTo>
                  <a:lnTo>
                    <a:pt x="53606" y="225145"/>
                  </a:lnTo>
                  <a:lnTo>
                    <a:pt x="75044" y="225145"/>
                  </a:lnTo>
                  <a:lnTo>
                    <a:pt x="75044" y="235864"/>
                  </a:lnTo>
                  <a:lnTo>
                    <a:pt x="53606" y="235864"/>
                  </a:lnTo>
                  <a:lnTo>
                    <a:pt x="53606" y="246583"/>
                  </a:lnTo>
                  <a:lnTo>
                    <a:pt x="64325" y="246583"/>
                  </a:lnTo>
                  <a:lnTo>
                    <a:pt x="64325" y="257302"/>
                  </a:lnTo>
                  <a:lnTo>
                    <a:pt x="53606" y="257302"/>
                  </a:lnTo>
                  <a:lnTo>
                    <a:pt x="42887" y="257302"/>
                  </a:lnTo>
                  <a:lnTo>
                    <a:pt x="42887" y="268020"/>
                  </a:lnTo>
                  <a:lnTo>
                    <a:pt x="53606" y="268020"/>
                  </a:lnTo>
                  <a:lnTo>
                    <a:pt x="64325" y="268020"/>
                  </a:lnTo>
                  <a:lnTo>
                    <a:pt x="64325" y="278752"/>
                  </a:lnTo>
                  <a:lnTo>
                    <a:pt x="53606" y="278752"/>
                  </a:lnTo>
                  <a:lnTo>
                    <a:pt x="53606" y="300189"/>
                  </a:lnTo>
                  <a:lnTo>
                    <a:pt x="64325" y="300189"/>
                  </a:lnTo>
                  <a:lnTo>
                    <a:pt x="64325" y="289471"/>
                  </a:lnTo>
                  <a:lnTo>
                    <a:pt x="75044" y="289471"/>
                  </a:lnTo>
                  <a:lnTo>
                    <a:pt x="75044" y="246583"/>
                  </a:lnTo>
                  <a:lnTo>
                    <a:pt x="85763" y="246583"/>
                  </a:lnTo>
                  <a:lnTo>
                    <a:pt x="85763" y="235864"/>
                  </a:lnTo>
                  <a:lnTo>
                    <a:pt x="96481" y="235864"/>
                  </a:lnTo>
                  <a:lnTo>
                    <a:pt x="96481" y="225158"/>
                  </a:lnTo>
                  <a:lnTo>
                    <a:pt x="107200" y="225158"/>
                  </a:lnTo>
                  <a:lnTo>
                    <a:pt x="107200" y="203708"/>
                  </a:lnTo>
                  <a:close/>
                </a:path>
                <a:path w="107315" h="654050">
                  <a:moveTo>
                    <a:pt x="107200" y="128663"/>
                  </a:moveTo>
                  <a:lnTo>
                    <a:pt x="85763" y="128663"/>
                  </a:lnTo>
                  <a:lnTo>
                    <a:pt x="75044" y="128663"/>
                  </a:lnTo>
                  <a:lnTo>
                    <a:pt x="64325" y="128663"/>
                  </a:lnTo>
                  <a:lnTo>
                    <a:pt x="64325" y="150101"/>
                  </a:lnTo>
                  <a:lnTo>
                    <a:pt x="53606" y="150101"/>
                  </a:lnTo>
                  <a:lnTo>
                    <a:pt x="53606" y="171538"/>
                  </a:lnTo>
                  <a:lnTo>
                    <a:pt x="64325" y="171538"/>
                  </a:lnTo>
                  <a:lnTo>
                    <a:pt x="64325" y="160820"/>
                  </a:lnTo>
                  <a:lnTo>
                    <a:pt x="75044" y="160820"/>
                  </a:lnTo>
                  <a:lnTo>
                    <a:pt x="96481" y="160820"/>
                  </a:lnTo>
                  <a:lnTo>
                    <a:pt x="96481" y="171551"/>
                  </a:lnTo>
                  <a:lnTo>
                    <a:pt x="107200" y="171551"/>
                  </a:lnTo>
                  <a:lnTo>
                    <a:pt x="107200" y="150101"/>
                  </a:lnTo>
                  <a:lnTo>
                    <a:pt x="85763" y="150101"/>
                  </a:lnTo>
                  <a:lnTo>
                    <a:pt x="85763" y="139382"/>
                  </a:lnTo>
                  <a:lnTo>
                    <a:pt x="107200" y="139382"/>
                  </a:lnTo>
                  <a:lnTo>
                    <a:pt x="107200" y="1286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933095" y="7349742"/>
              <a:ext cx="107314" cy="654050"/>
            </a:xfrm>
            <a:custGeom>
              <a:avLst/>
              <a:gdLst/>
              <a:ahLst/>
              <a:cxnLst/>
              <a:rect l="l" t="t" r="r" b="b"/>
              <a:pathLst>
                <a:path w="107315" h="654050">
                  <a:moveTo>
                    <a:pt x="21437" y="589661"/>
                  </a:moveTo>
                  <a:lnTo>
                    <a:pt x="10718" y="589661"/>
                  </a:lnTo>
                  <a:lnTo>
                    <a:pt x="10718" y="600379"/>
                  </a:lnTo>
                  <a:lnTo>
                    <a:pt x="0" y="600379"/>
                  </a:lnTo>
                  <a:lnTo>
                    <a:pt x="0" y="611098"/>
                  </a:lnTo>
                  <a:lnTo>
                    <a:pt x="10718" y="611098"/>
                  </a:lnTo>
                  <a:lnTo>
                    <a:pt x="10718" y="621817"/>
                  </a:lnTo>
                  <a:lnTo>
                    <a:pt x="21437" y="621817"/>
                  </a:lnTo>
                  <a:lnTo>
                    <a:pt x="21437" y="589661"/>
                  </a:lnTo>
                  <a:close/>
                </a:path>
                <a:path w="107315" h="654050">
                  <a:moveTo>
                    <a:pt x="21437" y="418122"/>
                  </a:moveTo>
                  <a:lnTo>
                    <a:pt x="10718" y="418122"/>
                  </a:lnTo>
                  <a:lnTo>
                    <a:pt x="10718" y="428840"/>
                  </a:lnTo>
                  <a:lnTo>
                    <a:pt x="0" y="428840"/>
                  </a:lnTo>
                  <a:lnTo>
                    <a:pt x="0" y="450278"/>
                  </a:lnTo>
                  <a:lnTo>
                    <a:pt x="21437" y="450278"/>
                  </a:lnTo>
                  <a:lnTo>
                    <a:pt x="21437" y="418122"/>
                  </a:lnTo>
                  <a:close/>
                </a:path>
                <a:path w="107315" h="654050">
                  <a:moveTo>
                    <a:pt x="21437" y="396671"/>
                  </a:moveTo>
                  <a:lnTo>
                    <a:pt x="10718" y="396671"/>
                  </a:lnTo>
                  <a:lnTo>
                    <a:pt x="10718" y="385953"/>
                  </a:lnTo>
                  <a:lnTo>
                    <a:pt x="0" y="385953"/>
                  </a:lnTo>
                  <a:lnTo>
                    <a:pt x="0" y="418109"/>
                  </a:lnTo>
                  <a:lnTo>
                    <a:pt x="10718" y="418109"/>
                  </a:lnTo>
                  <a:lnTo>
                    <a:pt x="10718" y="407390"/>
                  </a:lnTo>
                  <a:lnTo>
                    <a:pt x="21437" y="407390"/>
                  </a:lnTo>
                  <a:lnTo>
                    <a:pt x="21437" y="396671"/>
                  </a:lnTo>
                  <a:close/>
                </a:path>
                <a:path w="107315" h="654050">
                  <a:moveTo>
                    <a:pt x="21450" y="525322"/>
                  </a:moveTo>
                  <a:lnTo>
                    <a:pt x="10731" y="525322"/>
                  </a:lnTo>
                  <a:lnTo>
                    <a:pt x="10731" y="536041"/>
                  </a:lnTo>
                  <a:lnTo>
                    <a:pt x="21450" y="536041"/>
                  </a:lnTo>
                  <a:lnTo>
                    <a:pt x="21450" y="525322"/>
                  </a:lnTo>
                  <a:close/>
                </a:path>
                <a:path w="107315" h="654050">
                  <a:moveTo>
                    <a:pt x="32156" y="557491"/>
                  </a:moveTo>
                  <a:lnTo>
                    <a:pt x="10718" y="557491"/>
                  </a:lnTo>
                  <a:lnTo>
                    <a:pt x="0" y="557491"/>
                  </a:lnTo>
                  <a:lnTo>
                    <a:pt x="0" y="578929"/>
                  </a:lnTo>
                  <a:lnTo>
                    <a:pt x="21437" y="578929"/>
                  </a:lnTo>
                  <a:lnTo>
                    <a:pt x="21437" y="568210"/>
                  </a:lnTo>
                  <a:lnTo>
                    <a:pt x="32156" y="568210"/>
                  </a:lnTo>
                  <a:lnTo>
                    <a:pt x="32156" y="557491"/>
                  </a:lnTo>
                  <a:close/>
                </a:path>
                <a:path w="107315" h="654050">
                  <a:moveTo>
                    <a:pt x="32156" y="450278"/>
                  </a:moveTo>
                  <a:lnTo>
                    <a:pt x="21437" y="450278"/>
                  </a:lnTo>
                  <a:lnTo>
                    <a:pt x="21437" y="460997"/>
                  </a:lnTo>
                  <a:lnTo>
                    <a:pt x="0" y="460997"/>
                  </a:lnTo>
                  <a:lnTo>
                    <a:pt x="0" y="503885"/>
                  </a:lnTo>
                  <a:lnTo>
                    <a:pt x="10718" y="503885"/>
                  </a:lnTo>
                  <a:lnTo>
                    <a:pt x="10718" y="514604"/>
                  </a:lnTo>
                  <a:lnTo>
                    <a:pt x="21437" y="514604"/>
                  </a:lnTo>
                  <a:lnTo>
                    <a:pt x="21437" y="503885"/>
                  </a:lnTo>
                  <a:lnTo>
                    <a:pt x="32156" y="503885"/>
                  </a:lnTo>
                  <a:lnTo>
                    <a:pt x="32156" y="493166"/>
                  </a:lnTo>
                  <a:lnTo>
                    <a:pt x="21437" y="493166"/>
                  </a:lnTo>
                  <a:lnTo>
                    <a:pt x="21437" y="482434"/>
                  </a:lnTo>
                  <a:lnTo>
                    <a:pt x="32156" y="482434"/>
                  </a:lnTo>
                  <a:lnTo>
                    <a:pt x="32156" y="450278"/>
                  </a:lnTo>
                  <a:close/>
                </a:path>
                <a:path w="107315" h="654050">
                  <a:moveTo>
                    <a:pt x="32156" y="321627"/>
                  </a:moveTo>
                  <a:lnTo>
                    <a:pt x="21437" y="321627"/>
                  </a:lnTo>
                  <a:lnTo>
                    <a:pt x="21437" y="332346"/>
                  </a:lnTo>
                  <a:lnTo>
                    <a:pt x="10718" y="332346"/>
                  </a:lnTo>
                  <a:lnTo>
                    <a:pt x="10718" y="343065"/>
                  </a:lnTo>
                  <a:lnTo>
                    <a:pt x="0" y="343065"/>
                  </a:lnTo>
                  <a:lnTo>
                    <a:pt x="0" y="375234"/>
                  </a:lnTo>
                  <a:lnTo>
                    <a:pt x="10718" y="375234"/>
                  </a:lnTo>
                  <a:lnTo>
                    <a:pt x="10718" y="364502"/>
                  </a:lnTo>
                  <a:lnTo>
                    <a:pt x="21437" y="364502"/>
                  </a:lnTo>
                  <a:lnTo>
                    <a:pt x="21437" y="353783"/>
                  </a:lnTo>
                  <a:lnTo>
                    <a:pt x="32156" y="353783"/>
                  </a:lnTo>
                  <a:lnTo>
                    <a:pt x="32156" y="321627"/>
                  </a:lnTo>
                  <a:close/>
                </a:path>
                <a:path w="107315" h="654050">
                  <a:moveTo>
                    <a:pt x="32156" y="257302"/>
                  </a:moveTo>
                  <a:lnTo>
                    <a:pt x="10718" y="257302"/>
                  </a:lnTo>
                  <a:lnTo>
                    <a:pt x="0" y="257302"/>
                  </a:lnTo>
                  <a:lnTo>
                    <a:pt x="0" y="289458"/>
                  </a:lnTo>
                  <a:lnTo>
                    <a:pt x="10718" y="289458"/>
                  </a:lnTo>
                  <a:lnTo>
                    <a:pt x="10718" y="268020"/>
                  </a:lnTo>
                  <a:lnTo>
                    <a:pt x="32156" y="268020"/>
                  </a:lnTo>
                  <a:lnTo>
                    <a:pt x="32156" y="257302"/>
                  </a:lnTo>
                  <a:close/>
                </a:path>
                <a:path w="107315" h="654050">
                  <a:moveTo>
                    <a:pt x="32156" y="203695"/>
                  </a:moveTo>
                  <a:lnTo>
                    <a:pt x="21437" y="203695"/>
                  </a:lnTo>
                  <a:lnTo>
                    <a:pt x="21437" y="182257"/>
                  </a:lnTo>
                  <a:lnTo>
                    <a:pt x="10718" y="182257"/>
                  </a:lnTo>
                  <a:lnTo>
                    <a:pt x="10718" y="192976"/>
                  </a:lnTo>
                  <a:lnTo>
                    <a:pt x="0" y="192976"/>
                  </a:lnTo>
                  <a:lnTo>
                    <a:pt x="0" y="203695"/>
                  </a:lnTo>
                  <a:lnTo>
                    <a:pt x="10718" y="203695"/>
                  </a:lnTo>
                  <a:lnTo>
                    <a:pt x="10718" y="214414"/>
                  </a:lnTo>
                  <a:lnTo>
                    <a:pt x="21437" y="214414"/>
                  </a:lnTo>
                  <a:lnTo>
                    <a:pt x="21437" y="225145"/>
                  </a:lnTo>
                  <a:lnTo>
                    <a:pt x="32156" y="225145"/>
                  </a:lnTo>
                  <a:lnTo>
                    <a:pt x="32156" y="203695"/>
                  </a:lnTo>
                  <a:close/>
                </a:path>
                <a:path w="107315" h="654050">
                  <a:moveTo>
                    <a:pt x="32156" y="21437"/>
                  </a:moveTo>
                  <a:lnTo>
                    <a:pt x="21437" y="21437"/>
                  </a:lnTo>
                  <a:lnTo>
                    <a:pt x="21437" y="32156"/>
                  </a:lnTo>
                  <a:lnTo>
                    <a:pt x="0" y="32156"/>
                  </a:lnTo>
                  <a:lnTo>
                    <a:pt x="0" y="42875"/>
                  </a:lnTo>
                  <a:lnTo>
                    <a:pt x="10718" y="42875"/>
                  </a:lnTo>
                  <a:lnTo>
                    <a:pt x="10718" y="53594"/>
                  </a:lnTo>
                  <a:lnTo>
                    <a:pt x="21437" y="53594"/>
                  </a:lnTo>
                  <a:lnTo>
                    <a:pt x="21437" y="75044"/>
                  </a:lnTo>
                  <a:lnTo>
                    <a:pt x="32156" y="75044"/>
                  </a:lnTo>
                  <a:lnTo>
                    <a:pt x="32156" y="21437"/>
                  </a:lnTo>
                  <a:close/>
                </a:path>
                <a:path w="107315" h="654050">
                  <a:moveTo>
                    <a:pt x="32169" y="621817"/>
                  </a:moveTo>
                  <a:lnTo>
                    <a:pt x="21450" y="621817"/>
                  </a:lnTo>
                  <a:lnTo>
                    <a:pt x="21450" y="632523"/>
                  </a:lnTo>
                  <a:lnTo>
                    <a:pt x="10731" y="632523"/>
                  </a:lnTo>
                  <a:lnTo>
                    <a:pt x="10731" y="643242"/>
                  </a:lnTo>
                  <a:lnTo>
                    <a:pt x="21450" y="643242"/>
                  </a:lnTo>
                  <a:lnTo>
                    <a:pt x="21450" y="632536"/>
                  </a:lnTo>
                  <a:lnTo>
                    <a:pt x="32169" y="632536"/>
                  </a:lnTo>
                  <a:lnTo>
                    <a:pt x="32169" y="621817"/>
                  </a:lnTo>
                  <a:close/>
                </a:path>
                <a:path w="107315" h="654050">
                  <a:moveTo>
                    <a:pt x="32169" y="107200"/>
                  </a:moveTo>
                  <a:lnTo>
                    <a:pt x="21450" y="107200"/>
                  </a:lnTo>
                  <a:lnTo>
                    <a:pt x="21450" y="117919"/>
                  </a:lnTo>
                  <a:lnTo>
                    <a:pt x="32169" y="117919"/>
                  </a:lnTo>
                  <a:lnTo>
                    <a:pt x="32169" y="107200"/>
                  </a:lnTo>
                  <a:close/>
                </a:path>
                <a:path w="107315" h="654050">
                  <a:moveTo>
                    <a:pt x="42887" y="643255"/>
                  </a:moveTo>
                  <a:lnTo>
                    <a:pt x="32169" y="643255"/>
                  </a:lnTo>
                  <a:lnTo>
                    <a:pt x="21450" y="643255"/>
                  </a:lnTo>
                  <a:lnTo>
                    <a:pt x="21450" y="653973"/>
                  </a:lnTo>
                  <a:lnTo>
                    <a:pt x="32169" y="653973"/>
                  </a:lnTo>
                  <a:lnTo>
                    <a:pt x="42887" y="653973"/>
                  </a:lnTo>
                  <a:lnTo>
                    <a:pt x="42887" y="643255"/>
                  </a:lnTo>
                  <a:close/>
                </a:path>
                <a:path w="107315" h="654050">
                  <a:moveTo>
                    <a:pt x="42887" y="536041"/>
                  </a:moveTo>
                  <a:lnTo>
                    <a:pt x="32169" y="536041"/>
                  </a:lnTo>
                  <a:lnTo>
                    <a:pt x="21450" y="536041"/>
                  </a:lnTo>
                  <a:lnTo>
                    <a:pt x="21450" y="546760"/>
                  </a:lnTo>
                  <a:lnTo>
                    <a:pt x="32156" y="546760"/>
                  </a:lnTo>
                  <a:lnTo>
                    <a:pt x="42887" y="546760"/>
                  </a:lnTo>
                  <a:lnTo>
                    <a:pt x="42887" y="536041"/>
                  </a:lnTo>
                  <a:close/>
                </a:path>
                <a:path w="107315" h="654050">
                  <a:moveTo>
                    <a:pt x="42887" y="278739"/>
                  </a:moveTo>
                  <a:lnTo>
                    <a:pt x="32156" y="278739"/>
                  </a:lnTo>
                  <a:lnTo>
                    <a:pt x="21437" y="278739"/>
                  </a:lnTo>
                  <a:lnTo>
                    <a:pt x="21437" y="289458"/>
                  </a:lnTo>
                  <a:lnTo>
                    <a:pt x="10718" y="289458"/>
                  </a:lnTo>
                  <a:lnTo>
                    <a:pt x="10718" y="300177"/>
                  </a:lnTo>
                  <a:lnTo>
                    <a:pt x="21437" y="300177"/>
                  </a:lnTo>
                  <a:lnTo>
                    <a:pt x="21437" y="310896"/>
                  </a:lnTo>
                  <a:lnTo>
                    <a:pt x="10731" y="310896"/>
                  </a:lnTo>
                  <a:lnTo>
                    <a:pt x="10731" y="321614"/>
                  </a:lnTo>
                  <a:lnTo>
                    <a:pt x="21450" y="321614"/>
                  </a:lnTo>
                  <a:lnTo>
                    <a:pt x="21450" y="310896"/>
                  </a:lnTo>
                  <a:lnTo>
                    <a:pt x="32156" y="310896"/>
                  </a:lnTo>
                  <a:lnTo>
                    <a:pt x="32156" y="289458"/>
                  </a:lnTo>
                  <a:lnTo>
                    <a:pt x="42887" y="289458"/>
                  </a:lnTo>
                  <a:lnTo>
                    <a:pt x="42887" y="278739"/>
                  </a:lnTo>
                  <a:close/>
                </a:path>
                <a:path w="107315" h="654050">
                  <a:moveTo>
                    <a:pt x="42887" y="150088"/>
                  </a:moveTo>
                  <a:lnTo>
                    <a:pt x="32156" y="150088"/>
                  </a:lnTo>
                  <a:lnTo>
                    <a:pt x="32156" y="160807"/>
                  </a:lnTo>
                  <a:lnTo>
                    <a:pt x="42887" y="160807"/>
                  </a:lnTo>
                  <a:lnTo>
                    <a:pt x="42887" y="150088"/>
                  </a:lnTo>
                  <a:close/>
                </a:path>
                <a:path w="107315" h="654050">
                  <a:moveTo>
                    <a:pt x="53606" y="418109"/>
                  </a:moveTo>
                  <a:lnTo>
                    <a:pt x="42887" y="418109"/>
                  </a:lnTo>
                  <a:lnTo>
                    <a:pt x="42887" y="428828"/>
                  </a:lnTo>
                  <a:lnTo>
                    <a:pt x="53606" y="428828"/>
                  </a:lnTo>
                  <a:lnTo>
                    <a:pt x="53606" y="418109"/>
                  </a:lnTo>
                  <a:close/>
                </a:path>
                <a:path w="107315" h="654050">
                  <a:moveTo>
                    <a:pt x="53606" y="235851"/>
                  </a:moveTo>
                  <a:lnTo>
                    <a:pt x="32169" y="235851"/>
                  </a:lnTo>
                  <a:lnTo>
                    <a:pt x="21450" y="235851"/>
                  </a:lnTo>
                  <a:lnTo>
                    <a:pt x="21450" y="246570"/>
                  </a:lnTo>
                  <a:lnTo>
                    <a:pt x="32169" y="246570"/>
                  </a:lnTo>
                  <a:lnTo>
                    <a:pt x="42887" y="246570"/>
                  </a:lnTo>
                  <a:lnTo>
                    <a:pt x="42887" y="257289"/>
                  </a:lnTo>
                  <a:lnTo>
                    <a:pt x="32169" y="257289"/>
                  </a:lnTo>
                  <a:lnTo>
                    <a:pt x="32169" y="268008"/>
                  </a:lnTo>
                  <a:lnTo>
                    <a:pt x="53606" y="268008"/>
                  </a:lnTo>
                  <a:lnTo>
                    <a:pt x="53606" y="235851"/>
                  </a:lnTo>
                  <a:close/>
                </a:path>
                <a:path w="107315" h="654050">
                  <a:moveTo>
                    <a:pt x="53606" y="64325"/>
                  </a:moveTo>
                  <a:lnTo>
                    <a:pt x="42887" y="64325"/>
                  </a:lnTo>
                  <a:lnTo>
                    <a:pt x="42887" y="75044"/>
                  </a:lnTo>
                  <a:lnTo>
                    <a:pt x="32169" y="75044"/>
                  </a:lnTo>
                  <a:lnTo>
                    <a:pt x="32169" y="85763"/>
                  </a:lnTo>
                  <a:lnTo>
                    <a:pt x="21450" y="85763"/>
                  </a:lnTo>
                  <a:lnTo>
                    <a:pt x="21450" y="96481"/>
                  </a:lnTo>
                  <a:lnTo>
                    <a:pt x="32169" y="96481"/>
                  </a:lnTo>
                  <a:lnTo>
                    <a:pt x="53606" y="96481"/>
                  </a:lnTo>
                  <a:lnTo>
                    <a:pt x="53606" y="64325"/>
                  </a:lnTo>
                  <a:close/>
                </a:path>
                <a:path w="107315" h="654050">
                  <a:moveTo>
                    <a:pt x="53606" y="0"/>
                  </a:moveTo>
                  <a:lnTo>
                    <a:pt x="32169" y="0"/>
                  </a:lnTo>
                  <a:lnTo>
                    <a:pt x="32169" y="32156"/>
                  </a:lnTo>
                  <a:lnTo>
                    <a:pt x="42887" y="32156"/>
                  </a:lnTo>
                  <a:lnTo>
                    <a:pt x="42887" y="42875"/>
                  </a:lnTo>
                  <a:lnTo>
                    <a:pt x="32169" y="42875"/>
                  </a:lnTo>
                  <a:lnTo>
                    <a:pt x="32169" y="53594"/>
                  </a:lnTo>
                  <a:lnTo>
                    <a:pt x="42887" y="53594"/>
                  </a:lnTo>
                  <a:lnTo>
                    <a:pt x="42887" y="42887"/>
                  </a:lnTo>
                  <a:lnTo>
                    <a:pt x="53606" y="42887"/>
                  </a:lnTo>
                  <a:lnTo>
                    <a:pt x="53606" y="0"/>
                  </a:lnTo>
                  <a:close/>
                </a:path>
                <a:path w="107315" h="654050">
                  <a:moveTo>
                    <a:pt x="75044" y="632536"/>
                  </a:moveTo>
                  <a:lnTo>
                    <a:pt x="64325" y="632536"/>
                  </a:lnTo>
                  <a:lnTo>
                    <a:pt x="64325" y="621817"/>
                  </a:lnTo>
                  <a:lnTo>
                    <a:pt x="53606" y="621817"/>
                  </a:lnTo>
                  <a:lnTo>
                    <a:pt x="53606" y="653973"/>
                  </a:lnTo>
                  <a:lnTo>
                    <a:pt x="64325" y="653973"/>
                  </a:lnTo>
                  <a:lnTo>
                    <a:pt x="64325" y="643255"/>
                  </a:lnTo>
                  <a:lnTo>
                    <a:pt x="75044" y="643255"/>
                  </a:lnTo>
                  <a:lnTo>
                    <a:pt x="75044" y="632536"/>
                  </a:lnTo>
                  <a:close/>
                </a:path>
                <a:path w="107315" h="654050">
                  <a:moveTo>
                    <a:pt x="75044" y="578929"/>
                  </a:moveTo>
                  <a:lnTo>
                    <a:pt x="64325" y="578929"/>
                  </a:lnTo>
                  <a:lnTo>
                    <a:pt x="64325" y="589648"/>
                  </a:lnTo>
                  <a:lnTo>
                    <a:pt x="75044" y="589648"/>
                  </a:lnTo>
                  <a:lnTo>
                    <a:pt x="75044" y="578929"/>
                  </a:lnTo>
                  <a:close/>
                </a:path>
                <a:path w="107315" h="654050">
                  <a:moveTo>
                    <a:pt x="75044" y="557491"/>
                  </a:moveTo>
                  <a:lnTo>
                    <a:pt x="53606" y="557491"/>
                  </a:lnTo>
                  <a:lnTo>
                    <a:pt x="53606" y="546773"/>
                  </a:lnTo>
                  <a:lnTo>
                    <a:pt x="42887" y="546773"/>
                  </a:lnTo>
                  <a:lnTo>
                    <a:pt x="42887" y="557491"/>
                  </a:lnTo>
                  <a:lnTo>
                    <a:pt x="32169" y="557491"/>
                  </a:lnTo>
                  <a:lnTo>
                    <a:pt x="32169" y="568210"/>
                  </a:lnTo>
                  <a:lnTo>
                    <a:pt x="42887" y="568210"/>
                  </a:lnTo>
                  <a:lnTo>
                    <a:pt x="42887" y="578929"/>
                  </a:lnTo>
                  <a:lnTo>
                    <a:pt x="32169" y="578929"/>
                  </a:lnTo>
                  <a:lnTo>
                    <a:pt x="21450" y="578929"/>
                  </a:lnTo>
                  <a:lnTo>
                    <a:pt x="21450" y="589661"/>
                  </a:lnTo>
                  <a:lnTo>
                    <a:pt x="32169" y="589661"/>
                  </a:lnTo>
                  <a:lnTo>
                    <a:pt x="32169" y="600379"/>
                  </a:lnTo>
                  <a:lnTo>
                    <a:pt x="42887" y="600379"/>
                  </a:lnTo>
                  <a:lnTo>
                    <a:pt x="42887" y="621817"/>
                  </a:lnTo>
                  <a:lnTo>
                    <a:pt x="53606" y="621817"/>
                  </a:lnTo>
                  <a:lnTo>
                    <a:pt x="53606" y="611098"/>
                  </a:lnTo>
                  <a:lnTo>
                    <a:pt x="64325" y="611098"/>
                  </a:lnTo>
                  <a:lnTo>
                    <a:pt x="64325" y="621817"/>
                  </a:lnTo>
                  <a:lnTo>
                    <a:pt x="75044" y="621817"/>
                  </a:lnTo>
                  <a:lnTo>
                    <a:pt x="75044" y="600379"/>
                  </a:lnTo>
                  <a:lnTo>
                    <a:pt x="53606" y="600379"/>
                  </a:lnTo>
                  <a:lnTo>
                    <a:pt x="53606" y="568210"/>
                  </a:lnTo>
                  <a:lnTo>
                    <a:pt x="75044" y="568210"/>
                  </a:lnTo>
                  <a:lnTo>
                    <a:pt x="75044" y="557491"/>
                  </a:lnTo>
                  <a:close/>
                </a:path>
                <a:path w="107315" h="654050">
                  <a:moveTo>
                    <a:pt x="75044" y="536041"/>
                  </a:moveTo>
                  <a:lnTo>
                    <a:pt x="64325" y="536041"/>
                  </a:lnTo>
                  <a:lnTo>
                    <a:pt x="64325" y="546760"/>
                  </a:lnTo>
                  <a:lnTo>
                    <a:pt x="75044" y="546760"/>
                  </a:lnTo>
                  <a:lnTo>
                    <a:pt x="75044" y="536041"/>
                  </a:lnTo>
                  <a:close/>
                </a:path>
                <a:path w="107315" h="654050">
                  <a:moveTo>
                    <a:pt x="75044" y="439559"/>
                  </a:moveTo>
                  <a:lnTo>
                    <a:pt x="64325" y="439559"/>
                  </a:lnTo>
                  <a:lnTo>
                    <a:pt x="64325" y="428828"/>
                  </a:lnTo>
                  <a:lnTo>
                    <a:pt x="53606" y="428828"/>
                  </a:lnTo>
                  <a:lnTo>
                    <a:pt x="53606" y="439559"/>
                  </a:lnTo>
                  <a:lnTo>
                    <a:pt x="42887" y="439559"/>
                  </a:lnTo>
                  <a:lnTo>
                    <a:pt x="42887" y="428840"/>
                  </a:lnTo>
                  <a:lnTo>
                    <a:pt x="32169" y="428840"/>
                  </a:lnTo>
                  <a:lnTo>
                    <a:pt x="32169" y="460997"/>
                  </a:lnTo>
                  <a:lnTo>
                    <a:pt x="42887" y="460997"/>
                  </a:lnTo>
                  <a:lnTo>
                    <a:pt x="42887" y="450278"/>
                  </a:lnTo>
                  <a:lnTo>
                    <a:pt x="53606" y="450278"/>
                  </a:lnTo>
                  <a:lnTo>
                    <a:pt x="53606" y="460997"/>
                  </a:lnTo>
                  <a:lnTo>
                    <a:pt x="42887" y="460997"/>
                  </a:lnTo>
                  <a:lnTo>
                    <a:pt x="42887" y="471716"/>
                  </a:lnTo>
                  <a:lnTo>
                    <a:pt x="32169" y="471716"/>
                  </a:lnTo>
                  <a:lnTo>
                    <a:pt x="32169" y="482434"/>
                  </a:lnTo>
                  <a:lnTo>
                    <a:pt x="42887" y="482434"/>
                  </a:lnTo>
                  <a:lnTo>
                    <a:pt x="42887" y="514604"/>
                  </a:lnTo>
                  <a:lnTo>
                    <a:pt x="32169" y="514604"/>
                  </a:lnTo>
                  <a:lnTo>
                    <a:pt x="21450" y="514604"/>
                  </a:lnTo>
                  <a:lnTo>
                    <a:pt x="21450" y="525322"/>
                  </a:lnTo>
                  <a:lnTo>
                    <a:pt x="32169" y="525322"/>
                  </a:lnTo>
                  <a:lnTo>
                    <a:pt x="53606" y="525322"/>
                  </a:lnTo>
                  <a:lnTo>
                    <a:pt x="53606" y="536041"/>
                  </a:lnTo>
                  <a:lnTo>
                    <a:pt x="64325" y="536041"/>
                  </a:lnTo>
                  <a:lnTo>
                    <a:pt x="64325" y="503885"/>
                  </a:lnTo>
                  <a:lnTo>
                    <a:pt x="75044" y="503885"/>
                  </a:lnTo>
                  <a:lnTo>
                    <a:pt x="75044" y="471716"/>
                  </a:lnTo>
                  <a:lnTo>
                    <a:pt x="64325" y="471716"/>
                  </a:lnTo>
                  <a:lnTo>
                    <a:pt x="64325" y="460997"/>
                  </a:lnTo>
                  <a:lnTo>
                    <a:pt x="75044" y="460997"/>
                  </a:lnTo>
                  <a:lnTo>
                    <a:pt x="75044" y="439559"/>
                  </a:lnTo>
                  <a:close/>
                </a:path>
                <a:path w="107315" h="654050">
                  <a:moveTo>
                    <a:pt x="75044" y="321627"/>
                  </a:moveTo>
                  <a:lnTo>
                    <a:pt x="64325" y="321627"/>
                  </a:lnTo>
                  <a:lnTo>
                    <a:pt x="64325" y="332346"/>
                  </a:lnTo>
                  <a:lnTo>
                    <a:pt x="75044" y="332346"/>
                  </a:lnTo>
                  <a:lnTo>
                    <a:pt x="75044" y="321627"/>
                  </a:lnTo>
                  <a:close/>
                </a:path>
                <a:path w="107315" h="654050">
                  <a:moveTo>
                    <a:pt x="75044" y="268020"/>
                  </a:moveTo>
                  <a:lnTo>
                    <a:pt x="64325" y="268020"/>
                  </a:lnTo>
                  <a:lnTo>
                    <a:pt x="64325" y="278739"/>
                  </a:lnTo>
                  <a:lnTo>
                    <a:pt x="75044" y="278739"/>
                  </a:lnTo>
                  <a:lnTo>
                    <a:pt x="75044" y="268020"/>
                  </a:lnTo>
                  <a:close/>
                </a:path>
                <a:path w="107315" h="654050">
                  <a:moveTo>
                    <a:pt x="85775" y="643255"/>
                  </a:moveTo>
                  <a:lnTo>
                    <a:pt x="75057" y="643255"/>
                  </a:lnTo>
                  <a:lnTo>
                    <a:pt x="75057" y="653973"/>
                  </a:lnTo>
                  <a:lnTo>
                    <a:pt x="85775" y="653973"/>
                  </a:lnTo>
                  <a:lnTo>
                    <a:pt x="85775" y="643255"/>
                  </a:lnTo>
                  <a:close/>
                </a:path>
                <a:path w="107315" h="654050">
                  <a:moveTo>
                    <a:pt x="85775" y="621817"/>
                  </a:moveTo>
                  <a:lnTo>
                    <a:pt x="75057" y="621817"/>
                  </a:lnTo>
                  <a:lnTo>
                    <a:pt x="75057" y="632536"/>
                  </a:lnTo>
                  <a:lnTo>
                    <a:pt x="85775" y="632536"/>
                  </a:lnTo>
                  <a:lnTo>
                    <a:pt x="85775" y="621817"/>
                  </a:lnTo>
                  <a:close/>
                </a:path>
                <a:path w="107315" h="654050">
                  <a:moveTo>
                    <a:pt x="85775" y="536041"/>
                  </a:moveTo>
                  <a:lnTo>
                    <a:pt x="75057" y="536041"/>
                  </a:lnTo>
                  <a:lnTo>
                    <a:pt x="75057" y="546760"/>
                  </a:lnTo>
                  <a:lnTo>
                    <a:pt x="85775" y="546760"/>
                  </a:lnTo>
                  <a:lnTo>
                    <a:pt x="85775" y="536041"/>
                  </a:lnTo>
                  <a:close/>
                </a:path>
                <a:path w="107315" h="654050">
                  <a:moveTo>
                    <a:pt x="85775" y="460997"/>
                  </a:moveTo>
                  <a:lnTo>
                    <a:pt x="75057" y="460997"/>
                  </a:lnTo>
                  <a:lnTo>
                    <a:pt x="75057" y="471716"/>
                  </a:lnTo>
                  <a:lnTo>
                    <a:pt x="85775" y="471716"/>
                  </a:lnTo>
                  <a:lnTo>
                    <a:pt x="85775" y="460997"/>
                  </a:lnTo>
                  <a:close/>
                </a:path>
                <a:path w="107315" h="654050">
                  <a:moveTo>
                    <a:pt x="85775" y="439559"/>
                  </a:moveTo>
                  <a:lnTo>
                    <a:pt x="75057" y="439559"/>
                  </a:lnTo>
                  <a:lnTo>
                    <a:pt x="75057" y="450278"/>
                  </a:lnTo>
                  <a:lnTo>
                    <a:pt x="85775" y="450278"/>
                  </a:lnTo>
                  <a:lnTo>
                    <a:pt x="85775" y="439559"/>
                  </a:lnTo>
                  <a:close/>
                </a:path>
                <a:path w="107315" h="654050">
                  <a:moveTo>
                    <a:pt x="96481" y="235864"/>
                  </a:moveTo>
                  <a:lnTo>
                    <a:pt x="85763" y="235864"/>
                  </a:lnTo>
                  <a:lnTo>
                    <a:pt x="85763" y="225145"/>
                  </a:lnTo>
                  <a:lnTo>
                    <a:pt x="75044" y="225145"/>
                  </a:lnTo>
                  <a:lnTo>
                    <a:pt x="75044" y="214414"/>
                  </a:lnTo>
                  <a:lnTo>
                    <a:pt x="64325" y="214414"/>
                  </a:lnTo>
                  <a:lnTo>
                    <a:pt x="64325" y="203695"/>
                  </a:lnTo>
                  <a:lnTo>
                    <a:pt x="53606" y="203695"/>
                  </a:lnTo>
                  <a:lnTo>
                    <a:pt x="32169" y="203695"/>
                  </a:lnTo>
                  <a:lnTo>
                    <a:pt x="32169" y="225132"/>
                  </a:lnTo>
                  <a:lnTo>
                    <a:pt x="53606" y="225132"/>
                  </a:lnTo>
                  <a:lnTo>
                    <a:pt x="53606" y="235851"/>
                  </a:lnTo>
                  <a:lnTo>
                    <a:pt x="75044" y="235851"/>
                  </a:lnTo>
                  <a:lnTo>
                    <a:pt x="75044" y="257302"/>
                  </a:lnTo>
                  <a:lnTo>
                    <a:pt x="96481" y="257302"/>
                  </a:lnTo>
                  <a:lnTo>
                    <a:pt x="96481" y="235864"/>
                  </a:lnTo>
                  <a:close/>
                </a:path>
                <a:path w="107315" h="654050">
                  <a:moveTo>
                    <a:pt x="96481" y="139369"/>
                  </a:moveTo>
                  <a:lnTo>
                    <a:pt x="75044" y="139369"/>
                  </a:lnTo>
                  <a:lnTo>
                    <a:pt x="64325" y="139357"/>
                  </a:lnTo>
                  <a:lnTo>
                    <a:pt x="64325" y="150088"/>
                  </a:lnTo>
                  <a:lnTo>
                    <a:pt x="75044" y="150088"/>
                  </a:lnTo>
                  <a:lnTo>
                    <a:pt x="96481" y="150088"/>
                  </a:lnTo>
                  <a:lnTo>
                    <a:pt x="96481" y="139369"/>
                  </a:lnTo>
                  <a:close/>
                </a:path>
                <a:path w="107315" h="654050">
                  <a:moveTo>
                    <a:pt x="96494" y="160807"/>
                  </a:moveTo>
                  <a:lnTo>
                    <a:pt x="85775" y="160807"/>
                  </a:lnTo>
                  <a:lnTo>
                    <a:pt x="85775" y="171526"/>
                  </a:lnTo>
                  <a:lnTo>
                    <a:pt x="96494" y="171526"/>
                  </a:lnTo>
                  <a:lnTo>
                    <a:pt x="96494" y="160807"/>
                  </a:lnTo>
                  <a:close/>
                </a:path>
                <a:path w="107315" h="654050">
                  <a:moveTo>
                    <a:pt x="107200" y="289458"/>
                  </a:moveTo>
                  <a:lnTo>
                    <a:pt x="85763" y="289458"/>
                  </a:lnTo>
                  <a:lnTo>
                    <a:pt x="85763" y="300177"/>
                  </a:lnTo>
                  <a:lnTo>
                    <a:pt x="85763" y="310896"/>
                  </a:lnTo>
                  <a:lnTo>
                    <a:pt x="85763" y="343065"/>
                  </a:lnTo>
                  <a:lnTo>
                    <a:pt x="75044" y="343065"/>
                  </a:lnTo>
                  <a:lnTo>
                    <a:pt x="75044" y="375221"/>
                  </a:lnTo>
                  <a:lnTo>
                    <a:pt x="75044" y="385940"/>
                  </a:lnTo>
                  <a:lnTo>
                    <a:pt x="64325" y="385940"/>
                  </a:lnTo>
                  <a:lnTo>
                    <a:pt x="64325" y="375221"/>
                  </a:lnTo>
                  <a:lnTo>
                    <a:pt x="75044" y="375221"/>
                  </a:lnTo>
                  <a:lnTo>
                    <a:pt x="75044" y="343065"/>
                  </a:lnTo>
                  <a:lnTo>
                    <a:pt x="53606" y="343065"/>
                  </a:lnTo>
                  <a:lnTo>
                    <a:pt x="53606" y="310896"/>
                  </a:lnTo>
                  <a:lnTo>
                    <a:pt x="75044" y="310896"/>
                  </a:lnTo>
                  <a:lnTo>
                    <a:pt x="85763" y="310896"/>
                  </a:lnTo>
                  <a:lnTo>
                    <a:pt x="85763" y="300177"/>
                  </a:lnTo>
                  <a:lnTo>
                    <a:pt x="75044" y="300177"/>
                  </a:lnTo>
                  <a:lnTo>
                    <a:pt x="75044" y="289458"/>
                  </a:lnTo>
                  <a:lnTo>
                    <a:pt x="53606" y="289458"/>
                  </a:lnTo>
                  <a:lnTo>
                    <a:pt x="53606" y="300189"/>
                  </a:lnTo>
                  <a:lnTo>
                    <a:pt x="32169" y="300189"/>
                  </a:lnTo>
                  <a:lnTo>
                    <a:pt x="32169" y="310908"/>
                  </a:lnTo>
                  <a:lnTo>
                    <a:pt x="42887" y="310908"/>
                  </a:lnTo>
                  <a:lnTo>
                    <a:pt x="42887" y="332346"/>
                  </a:lnTo>
                  <a:lnTo>
                    <a:pt x="32169" y="332346"/>
                  </a:lnTo>
                  <a:lnTo>
                    <a:pt x="32169" y="353796"/>
                  </a:lnTo>
                  <a:lnTo>
                    <a:pt x="53606" y="353796"/>
                  </a:lnTo>
                  <a:lnTo>
                    <a:pt x="53606" y="364515"/>
                  </a:lnTo>
                  <a:lnTo>
                    <a:pt x="32169" y="364515"/>
                  </a:lnTo>
                  <a:lnTo>
                    <a:pt x="21450" y="364502"/>
                  </a:lnTo>
                  <a:lnTo>
                    <a:pt x="21450" y="375221"/>
                  </a:lnTo>
                  <a:lnTo>
                    <a:pt x="32169" y="375221"/>
                  </a:lnTo>
                  <a:lnTo>
                    <a:pt x="42887" y="375234"/>
                  </a:lnTo>
                  <a:lnTo>
                    <a:pt x="42887" y="385953"/>
                  </a:lnTo>
                  <a:lnTo>
                    <a:pt x="32169" y="385953"/>
                  </a:lnTo>
                  <a:lnTo>
                    <a:pt x="21450" y="385940"/>
                  </a:lnTo>
                  <a:lnTo>
                    <a:pt x="21450" y="396659"/>
                  </a:lnTo>
                  <a:lnTo>
                    <a:pt x="32169" y="396659"/>
                  </a:lnTo>
                  <a:lnTo>
                    <a:pt x="32169" y="407390"/>
                  </a:lnTo>
                  <a:lnTo>
                    <a:pt x="21450" y="407390"/>
                  </a:lnTo>
                  <a:lnTo>
                    <a:pt x="21450" y="418109"/>
                  </a:lnTo>
                  <a:lnTo>
                    <a:pt x="32169" y="418109"/>
                  </a:lnTo>
                  <a:lnTo>
                    <a:pt x="42887" y="418109"/>
                  </a:lnTo>
                  <a:lnTo>
                    <a:pt x="42887" y="407403"/>
                  </a:lnTo>
                  <a:lnTo>
                    <a:pt x="53606" y="407403"/>
                  </a:lnTo>
                  <a:lnTo>
                    <a:pt x="53606" y="418109"/>
                  </a:lnTo>
                  <a:lnTo>
                    <a:pt x="64325" y="418109"/>
                  </a:lnTo>
                  <a:lnTo>
                    <a:pt x="64325" y="428828"/>
                  </a:lnTo>
                  <a:lnTo>
                    <a:pt x="75044" y="428828"/>
                  </a:lnTo>
                  <a:lnTo>
                    <a:pt x="75044" y="407390"/>
                  </a:lnTo>
                  <a:lnTo>
                    <a:pt x="53606" y="407390"/>
                  </a:lnTo>
                  <a:lnTo>
                    <a:pt x="53606" y="396671"/>
                  </a:lnTo>
                  <a:lnTo>
                    <a:pt x="75044" y="396659"/>
                  </a:lnTo>
                  <a:lnTo>
                    <a:pt x="75044" y="407390"/>
                  </a:lnTo>
                  <a:lnTo>
                    <a:pt x="85763" y="407390"/>
                  </a:lnTo>
                  <a:lnTo>
                    <a:pt x="85763" y="396671"/>
                  </a:lnTo>
                  <a:lnTo>
                    <a:pt x="96481" y="396671"/>
                  </a:lnTo>
                  <a:lnTo>
                    <a:pt x="96481" y="364515"/>
                  </a:lnTo>
                  <a:lnTo>
                    <a:pt x="85763" y="364515"/>
                  </a:lnTo>
                  <a:lnTo>
                    <a:pt x="85763" y="353783"/>
                  </a:lnTo>
                  <a:lnTo>
                    <a:pt x="107200" y="353783"/>
                  </a:lnTo>
                  <a:lnTo>
                    <a:pt x="107200" y="343065"/>
                  </a:lnTo>
                  <a:lnTo>
                    <a:pt x="96481" y="343065"/>
                  </a:lnTo>
                  <a:lnTo>
                    <a:pt x="96481" y="332346"/>
                  </a:lnTo>
                  <a:lnTo>
                    <a:pt x="107200" y="332346"/>
                  </a:lnTo>
                  <a:lnTo>
                    <a:pt x="107200" y="321627"/>
                  </a:lnTo>
                  <a:lnTo>
                    <a:pt x="96481" y="321627"/>
                  </a:lnTo>
                  <a:lnTo>
                    <a:pt x="96481" y="300177"/>
                  </a:lnTo>
                  <a:lnTo>
                    <a:pt x="107200" y="300177"/>
                  </a:lnTo>
                  <a:lnTo>
                    <a:pt x="107200" y="289458"/>
                  </a:lnTo>
                  <a:close/>
                </a:path>
                <a:path w="107315" h="654050">
                  <a:moveTo>
                    <a:pt x="107200" y="182257"/>
                  </a:moveTo>
                  <a:lnTo>
                    <a:pt x="85763" y="182257"/>
                  </a:lnTo>
                  <a:lnTo>
                    <a:pt x="85763" y="171538"/>
                  </a:lnTo>
                  <a:lnTo>
                    <a:pt x="75044" y="171538"/>
                  </a:lnTo>
                  <a:lnTo>
                    <a:pt x="75044" y="182245"/>
                  </a:lnTo>
                  <a:lnTo>
                    <a:pt x="64325" y="182245"/>
                  </a:lnTo>
                  <a:lnTo>
                    <a:pt x="64325" y="160807"/>
                  </a:lnTo>
                  <a:lnTo>
                    <a:pt x="53606" y="160807"/>
                  </a:lnTo>
                  <a:lnTo>
                    <a:pt x="53606" y="171538"/>
                  </a:lnTo>
                  <a:lnTo>
                    <a:pt x="32169" y="171538"/>
                  </a:lnTo>
                  <a:lnTo>
                    <a:pt x="32169" y="182257"/>
                  </a:lnTo>
                  <a:lnTo>
                    <a:pt x="53606" y="182257"/>
                  </a:lnTo>
                  <a:lnTo>
                    <a:pt x="53606" y="192963"/>
                  </a:lnTo>
                  <a:lnTo>
                    <a:pt x="75044" y="192963"/>
                  </a:lnTo>
                  <a:lnTo>
                    <a:pt x="75044" y="203695"/>
                  </a:lnTo>
                  <a:lnTo>
                    <a:pt x="85763" y="203695"/>
                  </a:lnTo>
                  <a:lnTo>
                    <a:pt x="85763" y="214414"/>
                  </a:lnTo>
                  <a:lnTo>
                    <a:pt x="96481" y="214414"/>
                  </a:lnTo>
                  <a:lnTo>
                    <a:pt x="96481" y="203695"/>
                  </a:lnTo>
                  <a:lnTo>
                    <a:pt x="107200" y="203695"/>
                  </a:lnTo>
                  <a:lnTo>
                    <a:pt x="107200" y="182257"/>
                  </a:lnTo>
                  <a:close/>
                </a:path>
                <a:path w="107315" h="654050">
                  <a:moveTo>
                    <a:pt x="107200" y="85763"/>
                  </a:moveTo>
                  <a:lnTo>
                    <a:pt x="75044" y="85763"/>
                  </a:lnTo>
                  <a:lnTo>
                    <a:pt x="64325" y="85763"/>
                  </a:lnTo>
                  <a:lnTo>
                    <a:pt x="64325" y="96481"/>
                  </a:lnTo>
                  <a:lnTo>
                    <a:pt x="53606" y="96481"/>
                  </a:lnTo>
                  <a:lnTo>
                    <a:pt x="53606" y="107200"/>
                  </a:lnTo>
                  <a:lnTo>
                    <a:pt x="75044" y="107200"/>
                  </a:lnTo>
                  <a:lnTo>
                    <a:pt x="75044" y="117919"/>
                  </a:lnTo>
                  <a:lnTo>
                    <a:pt x="53606" y="117919"/>
                  </a:lnTo>
                  <a:lnTo>
                    <a:pt x="53606" y="128651"/>
                  </a:lnTo>
                  <a:lnTo>
                    <a:pt x="32169" y="128651"/>
                  </a:lnTo>
                  <a:lnTo>
                    <a:pt x="32169" y="139369"/>
                  </a:lnTo>
                  <a:lnTo>
                    <a:pt x="53606" y="139369"/>
                  </a:lnTo>
                  <a:lnTo>
                    <a:pt x="64325" y="139357"/>
                  </a:lnTo>
                  <a:lnTo>
                    <a:pt x="64325" y="128638"/>
                  </a:lnTo>
                  <a:lnTo>
                    <a:pt x="75044" y="128638"/>
                  </a:lnTo>
                  <a:lnTo>
                    <a:pt x="96481" y="128651"/>
                  </a:lnTo>
                  <a:lnTo>
                    <a:pt x="96481" y="139369"/>
                  </a:lnTo>
                  <a:lnTo>
                    <a:pt x="107200" y="139369"/>
                  </a:lnTo>
                  <a:lnTo>
                    <a:pt x="107200" y="117919"/>
                  </a:lnTo>
                  <a:lnTo>
                    <a:pt x="96481" y="117919"/>
                  </a:lnTo>
                  <a:lnTo>
                    <a:pt x="96481" y="107200"/>
                  </a:lnTo>
                  <a:lnTo>
                    <a:pt x="85763" y="107200"/>
                  </a:lnTo>
                  <a:lnTo>
                    <a:pt x="85763" y="96481"/>
                  </a:lnTo>
                  <a:lnTo>
                    <a:pt x="96481" y="96481"/>
                  </a:lnTo>
                  <a:lnTo>
                    <a:pt x="96481" y="107200"/>
                  </a:lnTo>
                  <a:lnTo>
                    <a:pt x="107200" y="107200"/>
                  </a:lnTo>
                  <a:lnTo>
                    <a:pt x="107200" y="96481"/>
                  </a:lnTo>
                  <a:lnTo>
                    <a:pt x="107200" y="85763"/>
                  </a:lnTo>
                  <a:close/>
                </a:path>
                <a:path w="107315" h="654050">
                  <a:moveTo>
                    <a:pt x="107200" y="21437"/>
                  </a:moveTo>
                  <a:lnTo>
                    <a:pt x="85763" y="21437"/>
                  </a:lnTo>
                  <a:lnTo>
                    <a:pt x="85763" y="53594"/>
                  </a:lnTo>
                  <a:lnTo>
                    <a:pt x="107200" y="53594"/>
                  </a:lnTo>
                  <a:lnTo>
                    <a:pt x="107200" y="21437"/>
                  </a:lnTo>
                  <a:close/>
                </a:path>
                <a:path w="107315" h="654050">
                  <a:moveTo>
                    <a:pt x="107200" y="0"/>
                  </a:moveTo>
                  <a:lnTo>
                    <a:pt x="85763" y="0"/>
                  </a:lnTo>
                  <a:lnTo>
                    <a:pt x="75044" y="0"/>
                  </a:lnTo>
                  <a:lnTo>
                    <a:pt x="64325" y="0"/>
                  </a:lnTo>
                  <a:lnTo>
                    <a:pt x="64325" y="75044"/>
                  </a:lnTo>
                  <a:lnTo>
                    <a:pt x="75044" y="75044"/>
                  </a:lnTo>
                  <a:lnTo>
                    <a:pt x="107200" y="75044"/>
                  </a:lnTo>
                  <a:lnTo>
                    <a:pt x="107200" y="64325"/>
                  </a:lnTo>
                  <a:lnTo>
                    <a:pt x="85763" y="64325"/>
                  </a:lnTo>
                  <a:lnTo>
                    <a:pt x="75044" y="64325"/>
                  </a:lnTo>
                  <a:lnTo>
                    <a:pt x="75044" y="10718"/>
                  </a:lnTo>
                  <a:lnTo>
                    <a:pt x="107200" y="10718"/>
                  </a:lnTo>
                  <a:lnTo>
                    <a:pt x="1072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008139" y="7349742"/>
              <a:ext cx="64769" cy="654050"/>
            </a:xfrm>
            <a:custGeom>
              <a:avLst/>
              <a:gdLst/>
              <a:ahLst/>
              <a:cxnLst/>
              <a:rect l="l" t="t" r="r" b="b"/>
              <a:pathLst>
                <a:path w="64770" h="654050">
                  <a:moveTo>
                    <a:pt x="21450" y="428828"/>
                  </a:moveTo>
                  <a:lnTo>
                    <a:pt x="10718" y="428828"/>
                  </a:lnTo>
                  <a:lnTo>
                    <a:pt x="10718" y="439559"/>
                  </a:lnTo>
                  <a:lnTo>
                    <a:pt x="21450" y="439559"/>
                  </a:lnTo>
                  <a:lnTo>
                    <a:pt x="21450" y="428828"/>
                  </a:lnTo>
                  <a:close/>
                </a:path>
                <a:path w="64770" h="654050">
                  <a:moveTo>
                    <a:pt x="32156" y="471716"/>
                  </a:moveTo>
                  <a:lnTo>
                    <a:pt x="10718" y="471716"/>
                  </a:lnTo>
                  <a:lnTo>
                    <a:pt x="10718" y="482434"/>
                  </a:lnTo>
                  <a:lnTo>
                    <a:pt x="21437" y="482434"/>
                  </a:lnTo>
                  <a:lnTo>
                    <a:pt x="21437" y="493153"/>
                  </a:lnTo>
                  <a:lnTo>
                    <a:pt x="10718" y="493153"/>
                  </a:lnTo>
                  <a:lnTo>
                    <a:pt x="10718" y="482434"/>
                  </a:lnTo>
                  <a:lnTo>
                    <a:pt x="0" y="482434"/>
                  </a:lnTo>
                  <a:lnTo>
                    <a:pt x="0" y="525322"/>
                  </a:lnTo>
                  <a:lnTo>
                    <a:pt x="21437" y="525322"/>
                  </a:lnTo>
                  <a:lnTo>
                    <a:pt x="21437" y="514604"/>
                  </a:lnTo>
                  <a:lnTo>
                    <a:pt x="32156" y="514604"/>
                  </a:lnTo>
                  <a:lnTo>
                    <a:pt x="32156" y="493153"/>
                  </a:lnTo>
                  <a:lnTo>
                    <a:pt x="32156" y="471716"/>
                  </a:lnTo>
                  <a:close/>
                </a:path>
                <a:path w="64770" h="654050">
                  <a:moveTo>
                    <a:pt x="32169" y="621817"/>
                  </a:moveTo>
                  <a:lnTo>
                    <a:pt x="21450" y="621817"/>
                  </a:lnTo>
                  <a:lnTo>
                    <a:pt x="21450" y="632536"/>
                  </a:lnTo>
                  <a:lnTo>
                    <a:pt x="32169" y="632536"/>
                  </a:lnTo>
                  <a:lnTo>
                    <a:pt x="32169" y="621817"/>
                  </a:lnTo>
                  <a:close/>
                </a:path>
                <a:path w="64770" h="654050">
                  <a:moveTo>
                    <a:pt x="32169" y="407390"/>
                  </a:moveTo>
                  <a:lnTo>
                    <a:pt x="21450" y="407390"/>
                  </a:lnTo>
                  <a:lnTo>
                    <a:pt x="21450" y="418109"/>
                  </a:lnTo>
                  <a:lnTo>
                    <a:pt x="32169" y="418109"/>
                  </a:lnTo>
                  <a:lnTo>
                    <a:pt x="32169" y="407390"/>
                  </a:lnTo>
                  <a:close/>
                </a:path>
                <a:path w="64770" h="654050">
                  <a:moveTo>
                    <a:pt x="42887" y="557479"/>
                  </a:moveTo>
                  <a:lnTo>
                    <a:pt x="32156" y="557479"/>
                  </a:lnTo>
                  <a:lnTo>
                    <a:pt x="21437" y="557491"/>
                  </a:lnTo>
                  <a:lnTo>
                    <a:pt x="21437" y="546773"/>
                  </a:lnTo>
                  <a:lnTo>
                    <a:pt x="10718" y="546773"/>
                  </a:lnTo>
                  <a:lnTo>
                    <a:pt x="10718" y="557491"/>
                  </a:lnTo>
                  <a:lnTo>
                    <a:pt x="0" y="557491"/>
                  </a:lnTo>
                  <a:lnTo>
                    <a:pt x="0" y="568210"/>
                  </a:lnTo>
                  <a:lnTo>
                    <a:pt x="10718" y="568210"/>
                  </a:lnTo>
                  <a:lnTo>
                    <a:pt x="10718" y="600379"/>
                  </a:lnTo>
                  <a:lnTo>
                    <a:pt x="0" y="600379"/>
                  </a:lnTo>
                  <a:lnTo>
                    <a:pt x="0" y="611098"/>
                  </a:lnTo>
                  <a:lnTo>
                    <a:pt x="10718" y="611098"/>
                  </a:lnTo>
                  <a:lnTo>
                    <a:pt x="10718" y="621817"/>
                  </a:lnTo>
                  <a:lnTo>
                    <a:pt x="21437" y="621817"/>
                  </a:lnTo>
                  <a:lnTo>
                    <a:pt x="21437" y="611098"/>
                  </a:lnTo>
                  <a:lnTo>
                    <a:pt x="32156" y="611098"/>
                  </a:lnTo>
                  <a:lnTo>
                    <a:pt x="32156" y="600379"/>
                  </a:lnTo>
                  <a:lnTo>
                    <a:pt x="21437" y="600379"/>
                  </a:lnTo>
                  <a:lnTo>
                    <a:pt x="21437" y="589648"/>
                  </a:lnTo>
                  <a:lnTo>
                    <a:pt x="32156" y="589648"/>
                  </a:lnTo>
                  <a:lnTo>
                    <a:pt x="42887" y="589661"/>
                  </a:lnTo>
                  <a:lnTo>
                    <a:pt x="42887" y="578929"/>
                  </a:lnTo>
                  <a:lnTo>
                    <a:pt x="32156" y="578929"/>
                  </a:lnTo>
                  <a:lnTo>
                    <a:pt x="32156" y="568210"/>
                  </a:lnTo>
                  <a:lnTo>
                    <a:pt x="42887" y="568210"/>
                  </a:lnTo>
                  <a:lnTo>
                    <a:pt x="42887" y="557479"/>
                  </a:lnTo>
                  <a:close/>
                </a:path>
                <a:path w="64770" h="654050">
                  <a:moveTo>
                    <a:pt x="42887" y="536041"/>
                  </a:moveTo>
                  <a:lnTo>
                    <a:pt x="32169" y="536041"/>
                  </a:lnTo>
                  <a:lnTo>
                    <a:pt x="32169" y="525322"/>
                  </a:lnTo>
                  <a:lnTo>
                    <a:pt x="21450" y="525322"/>
                  </a:lnTo>
                  <a:lnTo>
                    <a:pt x="21450" y="536054"/>
                  </a:lnTo>
                  <a:lnTo>
                    <a:pt x="32169" y="536054"/>
                  </a:lnTo>
                  <a:lnTo>
                    <a:pt x="32169" y="546760"/>
                  </a:lnTo>
                  <a:lnTo>
                    <a:pt x="42887" y="546760"/>
                  </a:lnTo>
                  <a:lnTo>
                    <a:pt x="42887" y="536041"/>
                  </a:lnTo>
                  <a:close/>
                </a:path>
                <a:path w="64770" h="654050">
                  <a:moveTo>
                    <a:pt x="42887" y="514604"/>
                  </a:moveTo>
                  <a:lnTo>
                    <a:pt x="32169" y="514604"/>
                  </a:lnTo>
                  <a:lnTo>
                    <a:pt x="32169" y="525322"/>
                  </a:lnTo>
                  <a:lnTo>
                    <a:pt x="42887" y="525322"/>
                  </a:lnTo>
                  <a:lnTo>
                    <a:pt x="42887" y="514604"/>
                  </a:lnTo>
                  <a:close/>
                </a:path>
                <a:path w="64770" h="654050">
                  <a:moveTo>
                    <a:pt x="42887" y="471716"/>
                  </a:moveTo>
                  <a:lnTo>
                    <a:pt x="32169" y="471716"/>
                  </a:lnTo>
                  <a:lnTo>
                    <a:pt x="32169" y="482434"/>
                  </a:lnTo>
                  <a:lnTo>
                    <a:pt x="42887" y="482434"/>
                  </a:lnTo>
                  <a:lnTo>
                    <a:pt x="42887" y="471716"/>
                  </a:lnTo>
                  <a:close/>
                </a:path>
                <a:path w="64770" h="654050">
                  <a:moveTo>
                    <a:pt x="42887" y="428828"/>
                  </a:moveTo>
                  <a:lnTo>
                    <a:pt x="32156" y="428828"/>
                  </a:lnTo>
                  <a:lnTo>
                    <a:pt x="32156" y="439559"/>
                  </a:lnTo>
                  <a:lnTo>
                    <a:pt x="21450" y="439559"/>
                  </a:lnTo>
                  <a:lnTo>
                    <a:pt x="21450" y="460997"/>
                  </a:lnTo>
                  <a:lnTo>
                    <a:pt x="32169" y="460997"/>
                  </a:lnTo>
                  <a:lnTo>
                    <a:pt x="42887" y="460997"/>
                  </a:lnTo>
                  <a:lnTo>
                    <a:pt x="42887" y="450278"/>
                  </a:lnTo>
                  <a:lnTo>
                    <a:pt x="32169" y="450278"/>
                  </a:lnTo>
                  <a:lnTo>
                    <a:pt x="32169" y="439559"/>
                  </a:lnTo>
                  <a:lnTo>
                    <a:pt x="42887" y="439559"/>
                  </a:lnTo>
                  <a:lnTo>
                    <a:pt x="42887" y="428828"/>
                  </a:lnTo>
                  <a:close/>
                </a:path>
                <a:path w="64770" h="654050">
                  <a:moveTo>
                    <a:pt x="42887" y="343065"/>
                  </a:moveTo>
                  <a:lnTo>
                    <a:pt x="32156" y="343065"/>
                  </a:lnTo>
                  <a:lnTo>
                    <a:pt x="21437" y="343065"/>
                  </a:lnTo>
                  <a:lnTo>
                    <a:pt x="21437" y="332346"/>
                  </a:lnTo>
                  <a:lnTo>
                    <a:pt x="32156" y="332346"/>
                  </a:lnTo>
                  <a:lnTo>
                    <a:pt x="32156" y="321627"/>
                  </a:lnTo>
                  <a:lnTo>
                    <a:pt x="21437" y="321627"/>
                  </a:lnTo>
                  <a:lnTo>
                    <a:pt x="21437" y="300177"/>
                  </a:lnTo>
                  <a:lnTo>
                    <a:pt x="32156" y="300177"/>
                  </a:lnTo>
                  <a:lnTo>
                    <a:pt x="32156" y="289458"/>
                  </a:lnTo>
                  <a:lnTo>
                    <a:pt x="10718" y="289458"/>
                  </a:lnTo>
                  <a:lnTo>
                    <a:pt x="10718" y="300177"/>
                  </a:lnTo>
                  <a:lnTo>
                    <a:pt x="0" y="300177"/>
                  </a:lnTo>
                  <a:lnTo>
                    <a:pt x="0" y="310896"/>
                  </a:lnTo>
                  <a:lnTo>
                    <a:pt x="10718" y="310896"/>
                  </a:lnTo>
                  <a:lnTo>
                    <a:pt x="10718" y="343065"/>
                  </a:lnTo>
                  <a:lnTo>
                    <a:pt x="0" y="343065"/>
                  </a:lnTo>
                  <a:lnTo>
                    <a:pt x="0" y="407390"/>
                  </a:lnTo>
                  <a:lnTo>
                    <a:pt x="10718" y="407390"/>
                  </a:lnTo>
                  <a:lnTo>
                    <a:pt x="10718" y="396671"/>
                  </a:lnTo>
                  <a:lnTo>
                    <a:pt x="21437" y="396671"/>
                  </a:lnTo>
                  <a:lnTo>
                    <a:pt x="21437" y="364515"/>
                  </a:lnTo>
                  <a:lnTo>
                    <a:pt x="10718" y="364515"/>
                  </a:lnTo>
                  <a:lnTo>
                    <a:pt x="10718" y="353783"/>
                  </a:lnTo>
                  <a:lnTo>
                    <a:pt x="32156" y="353783"/>
                  </a:lnTo>
                  <a:lnTo>
                    <a:pt x="42887" y="353796"/>
                  </a:lnTo>
                  <a:lnTo>
                    <a:pt x="42887" y="343065"/>
                  </a:lnTo>
                  <a:close/>
                </a:path>
                <a:path w="64770" h="654050">
                  <a:moveTo>
                    <a:pt x="42887" y="21437"/>
                  </a:moveTo>
                  <a:lnTo>
                    <a:pt x="32156" y="21437"/>
                  </a:lnTo>
                  <a:lnTo>
                    <a:pt x="32156" y="53594"/>
                  </a:lnTo>
                  <a:lnTo>
                    <a:pt x="42887" y="53594"/>
                  </a:lnTo>
                  <a:lnTo>
                    <a:pt x="42887" y="21437"/>
                  </a:lnTo>
                  <a:close/>
                </a:path>
                <a:path w="64770" h="654050">
                  <a:moveTo>
                    <a:pt x="53606" y="643255"/>
                  </a:moveTo>
                  <a:lnTo>
                    <a:pt x="32169" y="643255"/>
                  </a:lnTo>
                  <a:lnTo>
                    <a:pt x="32169" y="653973"/>
                  </a:lnTo>
                  <a:lnTo>
                    <a:pt x="53606" y="653973"/>
                  </a:lnTo>
                  <a:lnTo>
                    <a:pt x="53606" y="643255"/>
                  </a:lnTo>
                  <a:close/>
                </a:path>
                <a:path w="64770" h="654050">
                  <a:moveTo>
                    <a:pt x="53606" y="525322"/>
                  </a:moveTo>
                  <a:lnTo>
                    <a:pt x="42887" y="525322"/>
                  </a:lnTo>
                  <a:lnTo>
                    <a:pt x="42887" y="536041"/>
                  </a:lnTo>
                  <a:lnTo>
                    <a:pt x="53606" y="536041"/>
                  </a:lnTo>
                  <a:lnTo>
                    <a:pt x="53606" y="525322"/>
                  </a:lnTo>
                  <a:close/>
                </a:path>
                <a:path w="64770" h="654050">
                  <a:moveTo>
                    <a:pt x="53606" y="482434"/>
                  </a:moveTo>
                  <a:lnTo>
                    <a:pt x="42887" y="482434"/>
                  </a:lnTo>
                  <a:lnTo>
                    <a:pt x="42887" y="514591"/>
                  </a:lnTo>
                  <a:lnTo>
                    <a:pt x="53606" y="514591"/>
                  </a:lnTo>
                  <a:lnTo>
                    <a:pt x="53606" y="482434"/>
                  </a:lnTo>
                  <a:close/>
                </a:path>
                <a:path w="64770" h="654050">
                  <a:moveTo>
                    <a:pt x="53606" y="460997"/>
                  </a:moveTo>
                  <a:lnTo>
                    <a:pt x="42887" y="460997"/>
                  </a:lnTo>
                  <a:lnTo>
                    <a:pt x="42887" y="471716"/>
                  </a:lnTo>
                  <a:lnTo>
                    <a:pt x="53606" y="471716"/>
                  </a:lnTo>
                  <a:lnTo>
                    <a:pt x="53606" y="460997"/>
                  </a:lnTo>
                  <a:close/>
                </a:path>
                <a:path w="64770" h="654050">
                  <a:moveTo>
                    <a:pt x="53606" y="407390"/>
                  </a:moveTo>
                  <a:lnTo>
                    <a:pt x="42887" y="407390"/>
                  </a:lnTo>
                  <a:lnTo>
                    <a:pt x="42887" y="418109"/>
                  </a:lnTo>
                  <a:lnTo>
                    <a:pt x="53606" y="418109"/>
                  </a:lnTo>
                  <a:lnTo>
                    <a:pt x="53606" y="407390"/>
                  </a:lnTo>
                  <a:close/>
                </a:path>
                <a:path w="64770" h="654050">
                  <a:moveTo>
                    <a:pt x="53606" y="364515"/>
                  </a:moveTo>
                  <a:lnTo>
                    <a:pt x="42887" y="364515"/>
                  </a:lnTo>
                  <a:lnTo>
                    <a:pt x="42887" y="385953"/>
                  </a:lnTo>
                  <a:lnTo>
                    <a:pt x="32169" y="385953"/>
                  </a:lnTo>
                  <a:lnTo>
                    <a:pt x="32169" y="396671"/>
                  </a:lnTo>
                  <a:lnTo>
                    <a:pt x="53606" y="396671"/>
                  </a:lnTo>
                  <a:lnTo>
                    <a:pt x="53606" y="364515"/>
                  </a:lnTo>
                  <a:close/>
                </a:path>
                <a:path w="64770" h="654050">
                  <a:moveTo>
                    <a:pt x="53606" y="300189"/>
                  </a:moveTo>
                  <a:lnTo>
                    <a:pt x="32169" y="300189"/>
                  </a:lnTo>
                  <a:lnTo>
                    <a:pt x="32169" y="332346"/>
                  </a:lnTo>
                  <a:lnTo>
                    <a:pt x="42887" y="332346"/>
                  </a:lnTo>
                  <a:lnTo>
                    <a:pt x="42887" y="321627"/>
                  </a:lnTo>
                  <a:lnTo>
                    <a:pt x="53606" y="321627"/>
                  </a:lnTo>
                  <a:lnTo>
                    <a:pt x="53606" y="300189"/>
                  </a:lnTo>
                  <a:close/>
                </a:path>
                <a:path w="64770" h="654050">
                  <a:moveTo>
                    <a:pt x="53606" y="235864"/>
                  </a:moveTo>
                  <a:lnTo>
                    <a:pt x="42887" y="235864"/>
                  </a:lnTo>
                  <a:lnTo>
                    <a:pt x="42887" y="257302"/>
                  </a:lnTo>
                  <a:lnTo>
                    <a:pt x="32169" y="257302"/>
                  </a:lnTo>
                  <a:lnTo>
                    <a:pt x="32169" y="289458"/>
                  </a:lnTo>
                  <a:lnTo>
                    <a:pt x="53606" y="289458"/>
                  </a:lnTo>
                  <a:lnTo>
                    <a:pt x="53606" y="235864"/>
                  </a:lnTo>
                  <a:close/>
                </a:path>
                <a:path w="64770" h="654050">
                  <a:moveTo>
                    <a:pt x="53606" y="214414"/>
                  </a:moveTo>
                  <a:lnTo>
                    <a:pt x="32169" y="214414"/>
                  </a:lnTo>
                  <a:lnTo>
                    <a:pt x="32169" y="225132"/>
                  </a:lnTo>
                  <a:lnTo>
                    <a:pt x="53606" y="225132"/>
                  </a:lnTo>
                  <a:lnTo>
                    <a:pt x="53606" y="214414"/>
                  </a:lnTo>
                  <a:close/>
                </a:path>
                <a:path w="64770" h="654050">
                  <a:moveTo>
                    <a:pt x="53606" y="192976"/>
                  </a:moveTo>
                  <a:lnTo>
                    <a:pt x="42887" y="192976"/>
                  </a:lnTo>
                  <a:lnTo>
                    <a:pt x="42887" y="203708"/>
                  </a:lnTo>
                  <a:lnTo>
                    <a:pt x="53606" y="203708"/>
                  </a:lnTo>
                  <a:lnTo>
                    <a:pt x="53606" y="192976"/>
                  </a:lnTo>
                  <a:close/>
                </a:path>
                <a:path w="64770" h="654050">
                  <a:moveTo>
                    <a:pt x="53606" y="171538"/>
                  </a:moveTo>
                  <a:lnTo>
                    <a:pt x="32169" y="171538"/>
                  </a:lnTo>
                  <a:lnTo>
                    <a:pt x="32169" y="192976"/>
                  </a:lnTo>
                  <a:lnTo>
                    <a:pt x="42887" y="192976"/>
                  </a:lnTo>
                  <a:lnTo>
                    <a:pt x="42887" y="182257"/>
                  </a:lnTo>
                  <a:lnTo>
                    <a:pt x="53606" y="182257"/>
                  </a:lnTo>
                  <a:lnTo>
                    <a:pt x="53606" y="171538"/>
                  </a:lnTo>
                  <a:close/>
                </a:path>
                <a:path w="64770" h="654050">
                  <a:moveTo>
                    <a:pt x="53606" y="139369"/>
                  </a:moveTo>
                  <a:lnTo>
                    <a:pt x="42887" y="139369"/>
                  </a:lnTo>
                  <a:lnTo>
                    <a:pt x="42887" y="128651"/>
                  </a:lnTo>
                  <a:lnTo>
                    <a:pt x="32169" y="128651"/>
                  </a:lnTo>
                  <a:lnTo>
                    <a:pt x="32169" y="150088"/>
                  </a:lnTo>
                  <a:lnTo>
                    <a:pt x="21450" y="150088"/>
                  </a:lnTo>
                  <a:lnTo>
                    <a:pt x="21450" y="160807"/>
                  </a:lnTo>
                  <a:lnTo>
                    <a:pt x="32169" y="160807"/>
                  </a:lnTo>
                  <a:lnTo>
                    <a:pt x="53606" y="160807"/>
                  </a:lnTo>
                  <a:lnTo>
                    <a:pt x="53606" y="139369"/>
                  </a:lnTo>
                  <a:close/>
                </a:path>
                <a:path w="64770" h="654050">
                  <a:moveTo>
                    <a:pt x="53606" y="96481"/>
                  </a:moveTo>
                  <a:lnTo>
                    <a:pt x="42887" y="96481"/>
                  </a:lnTo>
                  <a:lnTo>
                    <a:pt x="42887" y="85763"/>
                  </a:lnTo>
                  <a:lnTo>
                    <a:pt x="32169" y="85763"/>
                  </a:lnTo>
                  <a:lnTo>
                    <a:pt x="32169" y="107200"/>
                  </a:lnTo>
                  <a:lnTo>
                    <a:pt x="42887" y="107200"/>
                  </a:lnTo>
                  <a:lnTo>
                    <a:pt x="42887" y="128651"/>
                  </a:lnTo>
                  <a:lnTo>
                    <a:pt x="53606" y="128651"/>
                  </a:lnTo>
                  <a:lnTo>
                    <a:pt x="53606" y="96481"/>
                  </a:lnTo>
                  <a:close/>
                </a:path>
                <a:path w="64770" h="654050">
                  <a:moveTo>
                    <a:pt x="53606" y="64325"/>
                  </a:moveTo>
                  <a:lnTo>
                    <a:pt x="32169" y="64325"/>
                  </a:lnTo>
                  <a:lnTo>
                    <a:pt x="32169" y="75044"/>
                  </a:lnTo>
                  <a:lnTo>
                    <a:pt x="53606" y="75044"/>
                  </a:lnTo>
                  <a:lnTo>
                    <a:pt x="53606" y="64325"/>
                  </a:lnTo>
                  <a:close/>
                </a:path>
                <a:path w="64770" h="654050">
                  <a:moveTo>
                    <a:pt x="53606" y="0"/>
                  </a:moveTo>
                  <a:lnTo>
                    <a:pt x="32169" y="0"/>
                  </a:lnTo>
                  <a:lnTo>
                    <a:pt x="32169" y="10718"/>
                  </a:lnTo>
                  <a:lnTo>
                    <a:pt x="53606" y="10718"/>
                  </a:lnTo>
                  <a:lnTo>
                    <a:pt x="53606" y="0"/>
                  </a:lnTo>
                  <a:close/>
                </a:path>
                <a:path w="64770" h="654050">
                  <a:moveTo>
                    <a:pt x="64338" y="578929"/>
                  </a:moveTo>
                  <a:lnTo>
                    <a:pt x="53619" y="578929"/>
                  </a:lnTo>
                  <a:lnTo>
                    <a:pt x="53619" y="653973"/>
                  </a:lnTo>
                  <a:lnTo>
                    <a:pt x="64338" y="653973"/>
                  </a:lnTo>
                  <a:lnTo>
                    <a:pt x="64338" y="578929"/>
                  </a:lnTo>
                  <a:close/>
                </a:path>
                <a:path w="64770" h="654050">
                  <a:moveTo>
                    <a:pt x="64338" y="536041"/>
                  </a:moveTo>
                  <a:lnTo>
                    <a:pt x="53619" y="536041"/>
                  </a:lnTo>
                  <a:lnTo>
                    <a:pt x="53619" y="568198"/>
                  </a:lnTo>
                  <a:lnTo>
                    <a:pt x="64338" y="568198"/>
                  </a:lnTo>
                  <a:lnTo>
                    <a:pt x="64338" y="536041"/>
                  </a:lnTo>
                  <a:close/>
                </a:path>
                <a:path w="64770" h="654050">
                  <a:moveTo>
                    <a:pt x="64338" y="493166"/>
                  </a:moveTo>
                  <a:lnTo>
                    <a:pt x="53619" y="493166"/>
                  </a:lnTo>
                  <a:lnTo>
                    <a:pt x="53619" y="514604"/>
                  </a:lnTo>
                  <a:lnTo>
                    <a:pt x="64338" y="514604"/>
                  </a:lnTo>
                  <a:lnTo>
                    <a:pt x="64338" y="493166"/>
                  </a:lnTo>
                  <a:close/>
                </a:path>
                <a:path w="64770" h="654050">
                  <a:moveTo>
                    <a:pt x="64338" y="471716"/>
                  </a:moveTo>
                  <a:lnTo>
                    <a:pt x="53619" y="471716"/>
                  </a:lnTo>
                  <a:lnTo>
                    <a:pt x="53619" y="482434"/>
                  </a:lnTo>
                  <a:lnTo>
                    <a:pt x="64338" y="482434"/>
                  </a:lnTo>
                  <a:lnTo>
                    <a:pt x="64338" y="471716"/>
                  </a:lnTo>
                  <a:close/>
                </a:path>
                <a:path w="64770" h="654050">
                  <a:moveTo>
                    <a:pt x="64338" y="450278"/>
                  </a:moveTo>
                  <a:lnTo>
                    <a:pt x="53619" y="450278"/>
                  </a:lnTo>
                  <a:lnTo>
                    <a:pt x="53619" y="460997"/>
                  </a:lnTo>
                  <a:lnTo>
                    <a:pt x="64338" y="460997"/>
                  </a:lnTo>
                  <a:lnTo>
                    <a:pt x="64338" y="450278"/>
                  </a:lnTo>
                  <a:close/>
                </a:path>
                <a:path w="64770" h="654050">
                  <a:moveTo>
                    <a:pt x="64338" y="418122"/>
                  </a:moveTo>
                  <a:lnTo>
                    <a:pt x="53619" y="418122"/>
                  </a:lnTo>
                  <a:lnTo>
                    <a:pt x="53619" y="439559"/>
                  </a:lnTo>
                  <a:lnTo>
                    <a:pt x="64338" y="439559"/>
                  </a:lnTo>
                  <a:lnTo>
                    <a:pt x="64338" y="418122"/>
                  </a:lnTo>
                  <a:close/>
                </a:path>
                <a:path w="64770" h="654050">
                  <a:moveTo>
                    <a:pt x="64338" y="364502"/>
                  </a:moveTo>
                  <a:lnTo>
                    <a:pt x="53619" y="364502"/>
                  </a:lnTo>
                  <a:lnTo>
                    <a:pt x="53619" y="375221"/>
                  </a:lnTo>
                  <a:lnTo>
                    <a:pt x="64338" y="375221"/>
                  </a:lnTo>
                  <a:lnTo>
                    <a:pt x="64338" y="364502"/>
                  </a:lnTo>
                  <a:close/>
                </a:path>
                <a:path w="64770" h="654050">
                  <a:moveTo>
                    <a:pt x="64338" y="343065"/>
                  </a:moveTo>
                  <a:lnTo>
                    <a:pt x="53619" y="343065"/>
                  </a:lnTo>
                  <a:lnTo>
                    <a:pt x="53619" y="353783"/>
                  </a:lnTo>
                  <a:lnTo>
                    <a:pt x="64338" y="353783"/>
                  </a:lnTo>
                  <a:lnTo>
                    <a:pt x="64338" y="343065"/>
                  </a:lnTo>
                  <a:close/>
                </a:path>
                <a:path w="64770" h="654050">
                  <a:moveTo>
                    <a:pt x="64338" y="321627"/>
                  </a:moveTo>
                  <a:lnTo>
                    <a:pt x="53619" y="321627"/>
                  </a:lnTo>
                  <a:lnTo>
                    <a:pt x="53619" y="332346"/>
                  </a:lnTo>
                  <a:lnTo>
                    <a:pt x="64338" y="332346"/>
                  </a:lnTo>
                  <a:lnTo>
                    <a:pt x="64338" y="321627"/>
                  </a:lnTo>
                  <a:close/>
                </a:path>
                <a:path w="64770" h="654050">
                  <a:moveTo>
                    <a:pt x="64338" y="278739"/>
                  </a:moveTo>
                  <a:lnTo>
                    <a:pt x="53619" y="278739"/>
                  </a:lnTo>
                  <a:lnTo>
                    <a:pt x="53619" y="310896"/>
                  </a:lnTo>
                  <a:lnTo>
                    <a:pt x="64338" y="310896"/>
                  </a:lnTo>
                  <a:lnTo>
                    <a:pt x="64338" y="278739"/>
                  </a:lnTo>
                  <a:close/>
                </a:path>
                <a:path w="64770" h="654050">
                  <a:moveTo>
                    <a:pt x="64338" y="235851"/>
                  </a:moveTo>
                  <a:lnTo>
                    <a:pt x="53619" y="235851"/>
                  </a:lnTo>
                  <a:lnTo>
                    <a:pt x="53619" y="246570"/>
                  </a:lnTo>
                  <a:lnTo>
                    <a:pt x="64338" y="246570"/>
                  </a:lnTo>
                  <a:lnTo>
                    <a:pt x="64338" y="235851"/>
                  </a:lnTo>
                  <a:close/>
                </a:path>
                <a:path w="64770" h="654050">
                  <a:moveTo>
                    <a:pt x="64338" y="192976"/>
                  </a:moveTo>
                  <a:lnTo>
                    <a:pt x="53619" y="192976"/>
                  </a:lnTo>
                  <a:lnTo>
                    <a:pt x="53619" y="225132"/>
                  </a:lnTo>
                  <a:lnTo>
                    <a:pt x="64338" y="225132"/>
                  </a:lnTo>
                  <a:lnTo>
                    <a:pt x="64338" y="192976"/>
                  </a:lnTo>
                  <a:close/>
                </a:path>
                <a:path w="64770" h="654050">
                  <a:moveTo>
                    <a:pt x="64338" y="150088"/>
                  </a:moveTo>
                  <a:lnTo>
                    <a:pt x="53619" y="150088"/>
                  </a:lnTo>
                  <a:lnTo>
                    <a:pt x="53619" y="160807"/>
                  </a:lnTo>
                  <a:lnTo>
                    <a:pt x="64338" y="160807"/>
                  </a:lnTo>
                  <a:lnTo>
                    <a:pt x="64338" y="150088"/>
                  </a:lnTo>
                  <a:close/>
                </a:path>
                <a:path w="64770" h="654050">
                  <a:moveTo>
                    <a:pt x="64338" y="128638"/>
                  </a:moveTo>
                  <a:lnTo>
                    <a:pt x="53619" y="128638"/>
                  </a:lnTo>
                  <a:lnTo>
                    <a:pt x="53619" y="139357"/>
                  </a:lnTo>
                  <a:lnTo>
                    <a:pt x="64338" y="139357"/>
                  </a:lnTo>
                  <a:lnTo>
                    <a:pt x="64338" y="128638"/>
                  </a:lnTo>
                  <a:close/>
                </a:path>
                <a:path w="64770" h="654050">
                  <a:moveTo>
                    <a:pt x="64338" y="96481"/>
                  </a:moveTo>
                  <a:lnTo>
                    <a:pt x="53619" y="96481"/>
                  </a:lnTo>
                  <a:lnTo>
                    <a:pt x="53619" y="117919"/>
                  </a:lnTo>
                  <a:lnTo>
                    <a:pt x="64338" y="117919"/>
                  </a:lnTo>
                  <a:lnTo>
                    <a:pt x="64338" y="96481"/>
                  </a:lnTo>
                  <a:close/>
                </a:path>
                <a:path w="64770" h="654050">
                  <a:moveTo>
                    <a:pt x="64338" y="0"/>
                  </a:moveTo>
                  <a:lnTo>
                    <a:pt x="53619" y="0"/>
                  </a:lnTo>
                  <a:lnTo>
                    <a:pt x="53619" y="75044"/>
                  </a:lnTo>
                  <a:lnTo>
                    <a:pt x="64338" y="75044"/>
                  </a:lnTo>
                  <a:lnTo>
                    <a:pt x="6433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6373355" y="8918154"/>
            <a:ext cx="744220" cy="744220"/>
            <a:chOff x="6373355" y="8918154"/>
            <a:chExt cx="744220" cy="744220"/>
          </a:xfrm>
        </p:grpSpPr>
        <p:sp>
          <p:nvSpPr>
            <p:cNvPr id="100" name="object 100"/>
            <p:cNvSpPr/>
            <p:nvPr/>
          </p:nvSpPr>
          <p:spPr>
            <a:xfrm>
              <a:off x="6373355" y="8918154"/>
              <a:ext cx="744220" cy="744220"/>
            </a:xfrm>
            <a:custGeom>
              <a:avLst/>
              <a:gdLst/>
              <a:ahLst/>
              <a:cxnLst/>
              <a:rect l="l" t="t" r="r" b="b"/>
              <a:pathLst>
                <a:path w="744220" h="744220">
                  <a:moveTo>
                    <a:pt x="744105" y="0"/>
                  </a:moveTo>
                  <a:lnTo>
                    <a:pt x="0" y="0"/>
                  </a:lnTo>
                  <a:lnTo>
                    <a:pt x="0" y="744105"/>
                  </a:lnTo>
                  <a:lnTo>
                    <a:pt x="744105" y="744105"/>
                  </a:lnTo>
                  <a:lnTo>
                    <a:pt x="7441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417627" y="8966173"/>
              <a:ext cx="655955" cy="655955"/>
            </a:xfrm>
            <a:custGeom>
              <a:avLst/>
              <a:gdLst/>
              <a:ahLst/>
              <a:cxnLst/>
              <a:rect l="l" t="t" r="r" b="b"/>
              <a:pathLst>
                <a:path w="655954" h="655954">
                  <a:moveTo>
                    <a:pt x="14566" y="248183"/>
                  </a:moveTo>
                  <a:lnTo>
                    <a:pt x="0" y="248183"/>
                  </a:lnTo>
                  <a:lnTo>
                    <a:pt x="0" y="263423"/>
                  </a:lnTo>
                  <a:lnTo>
                    <a:pt x="14566" y="263423"/>
                  </a:lnTo>
                  <a:lnTo>
                    <a:pt x="14566" y="248183"/>
                  </a:lnTo>
                  <a:close/>
                </a:path>
                <a:path w="655954" h="655954">
                  <a:moveTo>
                    <a:pt x="14579" y="524725"/>
                  </a:moveTo>
                  <a:lnTo>
                    <a:pt x="12" y="524725"/>
                  </a:lnTo>
                  <a:lnTo>
                    <a:pt x="12" y="539292"/>
                  </a:lnTo>
                  <a:lnTo>
                    <a:pt x="14579" y="539292"/>
                  </a:lnTo>
                  <a:lnTo>
                    <a:pt x="14579" y="524725"/>
                  </a:lnTo>
                  <a:close/>
                </a:path>
                <a:path w="655954" h="655954">
                  <a:moveTo>
                    <a:pt x="14579" y="393585"/>
                  </a:moveTo>
                  <a:lnTo>
                    <a:pt x="12" y="393585"/>
                  </a:lnTo>
                  <a:lnTo>
                    <a:pt x="12" y="408152"/>
                  </a:lnTo>
                  <a:lnTo>
                    <a:pt x="14579" y="408152"/>
                  </a:lnTo>
                  <a:lnTo>
                    <a:pt x="14579" y="393585"/>
                  </a:lnTo>
                  <a:close/>
                </a:path>
                <a:path w="655954" h="655954">
                  <a:moveTo>
                    <a:pt x="14579" y="277037"/>
                  </a:moveTo>
                  <a:lnTo>
                    <a:pt x="12" y="277037"/>
                  </a:lnTo>
                  <a:lnTo>
                    <a:pt x="12" y="291604"/>
                  </a:lnTo>
                  <a:lnTo>
                    <a:pt x="14579" y="291604"/>
                  </a:lnTo>
                  <a:lnTo>
                    <a:pt x="14579" y="277037"/>
                  </a:lnTo>
                  <a:close/>
                </a:path>
                <a:path w="655954" h="655954">
                  <a:moveTo>
                    <a:pt x="14579" y="189611"/>
                  </a:moveTo>
                  <a:lnTo>
                    <a:pt x="12" y="189611"/>
                  </a:lnTo>
                  <a:lnTo>
                    <a:pt x="12" y="233324"/>
                  </a:lnTo>
                  <a:lnTo>
                    <a:pt x="14579" y="233324"/>
                  </a:lnTo>
                  <a:lnTo>
                    <a:pt x="14579" y="189611"/>
                  </a:lnTo>
                  <a:close/>
                </a:path>
                <a:path w="655954" h="655954">
                  <a:moveTo>
                    <a:pt x="14579" y="160477"/>
                  </a:moveTo>
                  <a:lnTo>
                    <a:pt x="0" y="160477"/>
                  </a:lnTo>
                  <a:lnTo>
                    <a:pt x="0" y="175044"/>
                  </a:lnTo>
                  <a:lnTo>
                    <a:pt x="14579" y="175044"/>
                  </a:lnTo>
                  <a:lnTo>
                    <a:pt x="14579" y="160477"/>
                  </a:lnTo>
                  <a:close/>
                </a:path>
                <a:path w="655954" h="655954">
                  <a:moveTo>
                    <a:pt x="14579" y="116763"/>
                  </a:moveTo>
                  <a:lnTo>
                    <a:pt x="12" y="116763"/>
                  </a:lnTo>
                  <a:lnTo>
                    <a:pt x="12" y="131330"/>
                  </a:lnTo>
                  <a:lnTo>
                    <a:pt x="14579" y="131330"/>
                  </a:lnTo>
                  <a:lnTo>
                    <a:pt x="14579" y="116763"/>
                  </a:lnTo>
                  <a:close/>
                </a:path>
                <a:path w="655954" h="655954">
                  <a:moveTo>
                    <a:pt x="29146" y="234213"/>
                  </a:moveTo>
                  <a:lnTo>
                    <a:pt x="14566" y="234213"/>
                  </a:lnTo>
                  <a:lnTo>
                    <a:pt x="14566" y="248183"/>
                  </a:lnTo>
                  <a:lnTo>
                    <a:pt x="29146" y="248183"/>
                  </a:lnTo>
                  <a:lnTo>
                    <a:pt x="29146" y="234213"/>
                  </a:lnTo>
                  <a:close/>
                </a:path>
                <a:path w="655954" h="655954">
                  <a:moveTo>
                    <a:pt x="29146" y="175044"/>
                  </a:moveTo>
                  <a:lnTo>
                    <a:pt x="14579" y="175044"/>
                  </a:lnTo>
                  <a:lnTo>
                    <a:pt x="14579" y="189611"/>
                  </a:lnTo>
                  <a:lnTo>
                    <a:pt x="29146" y="189611"/>
                  </a:lnTo>
                  <a:lnTo>
                    <a:pt x="29146" y="175044"/>
                  </a:lnTo>
                  <a:close/>
                </a:path>
                <a:path w="655954" h="655954">
                  <a:moveTo>
                    <a:pt x="43713" y="248183"/>
                  </a:moveTo>
                  <a:lnTo>
                    <a:pt x="29146" y="248183"/>
                  </a:lnTo>
                  <a:lnTo>
                    <a:pt x="29146" y="263423"/>
                  </a:lnTo>
                  <a:lnTo>
                    <a:pt x="43713" y="263423"/>
                  </a:lnTo>
                  <a:lnTo>
                    <a:pt x="43713" y="248183"/>
                  </a:lnTo>
                  <a:close/>
                </a:path>
                <a:path w="655954" h="655954">
                  <a:moveTo>
                    <a:pt x="43713" y="205003"/>
                  </a:moveTo>
                  <a:lnTo>
                    <a:pt x="29146" y="205003"/>
                  </a:lnTo>
                  <a:lnTo>
                    <a:pt x="29146" y="234213"/>
                  </a:lnTo>
                  <a:lnTo>
                    <a:pt x="43713" y="234213"/>
                  </a:lnTo>
                  <a:lnTo>
                    <a:pt x="43713" y="205003"/>
                  </a:lnTo>
                  <a:close/>
                </a:path>
                <a:path w="655954" h="655954">
                  <a:moveTo>
                    <a:pt x="43726" y="437311"/>
                  </a:moveTo>
                  <a:lnTo>
                    <a:pt x="29146" y="437311"/>
                  </a:lnTo>
                  <a:lnTo>
                    <a:pt x="29146" y="423443"/>
                  </a:lnTo>
                  <a:lnTo>
                    <a:pt x="0" y="423443"/>
                  </a:lnTo>
                  <a:lnTo>
                    <a:pt x="0" y="452653"/>
                  </a:lnTo>
                  <a:lnTo>
                    <a:pt x="14566" y="452653"/>
                  </a:lnTo>
                  <a:lnTo>
                    <a:pt x="14566" y="437413"/>
                  </a:lnTo>
                  <a:lnTo>
                    <a:pt x="29146" y="437413"/>
                  </a:lnTo>
                  <a:lnTo>
                    <a:pt x="29146" y="466445"/>
                  </a:lnTo>
                  <a:lnTo>
                    <a:pt x="14579" y="466445"/>
                  </a:lnTo>
                  <a:lnTo>
                    <a:pt x="12" y="466445"/>
                  </a:lnTo>
                  <a:lnTo>
                    <a:pt x="12" y="481012"/>
                  </a:lnTo>
                  <a:lnTo>
                    <a:pt x="14579" y="481012"/>
                  </a:lnTo>
                  <a:lnTo>
                    <a:pt x="14579" y="495579"/>
                  </a:lnTo>
                  <a:lnTo>
                    <a:pt x="29146" y="495579"/>
                  </a:lnTo>
                  <a:lnTo>
                    <a:pt x="29146" y="481012"/>
                  </a:lnTo>
                  <a:lnTo>
                    <a:pt x="43726" y="481012"/>
                  </a:lnTo>
                  <a:lnTo>
                    <a:pt x="43726" y="437311"/>
                  </a:lnTo>
                  <a:close/>
                </a:path>
                <a:path w="655954" h="655954">
                  <a:moveTo>
                    <a:pt x="58280" y="263423"/>
                  </a:moveTo>
                  <a:lnTo>
                    <a:pt x="43713" y="263423"/>
                  </a:lnTo>
                  <a:lnTo>
                    <a:pt x="43713" y="277393"/>
                  </a:lnTo>
                  <a:lnTo>
                    <a:pt x="58280" y="277393"/>
                  </a:lnTo>
                  <a:lnTo>
                    <a:pt x="58280" y="263423"/>
                  </a:lnTo>
                  <a:close/>
                </a:path>
                <a:path w="655954" h="655954">
                  <a:moveTo>
                    <a:pt x="58280" y="234213"/>
                  </a:moveTo>
                  <a:lnTo>
                    <a:pt x="43713" y="234213"/>
                  </a:lnTo>
                  <a:lnTo>
                    <a:pt x="43713" y="248183"/>
                  </a:lnTo>
                  <a:lnTo>
                    <a:pt x="58280" y="248183"/>
                  </a:lnTo>
                  <a:lnTo>
                    <a:pt x="58280" y="234213"/>
                  </a:lnTo>
                  <a:close/>
                </a:path>
                <a:path w="655954" h="655954">
                  <a:moveTo>
                    <a:pt x="72847" y="583006"/>
                  </a:moveTo>
                  <a:lnTo>
                    <a:pt x="43713" y="583006"/>
                  </a:lnTo>
                  <a:lnTo>
                    <a:pt x="29146" y="583006"/>
                  </a:lnTo>
                  <a:lnTo>
                    <a:pt x="29146" y="626719"/>
                  </a:lnTo>
                  <a:lnTo>
                    <a:pt x="72847" y="626719"/>
                  </a:lnTo>
                  <a:lnTo>
                    <a:pt x="72847" y="583006"/>
                  </a:lnTo>
                  <a:close/>
                </a:path>
                <a:path w="655954" h="655954">
                  <a:moveTo>
                    <a:pt x="72847" y="29349"/>
                  </a:moveTo>
                  <a:lnTo>
                    <a:pt x="29146" y="29349"/>
                  </a:lnTo>
                  <a:lnTo>
                    <a:pt x="29146" y="73063"/>
                  </a:lnTo>
                  <a:lnTo>
                    <a:pt x="43713" y="73063"/>
                  </a:lnTo>
                  <a:lnTo>
                    <a:pt x="72847" y="73063"/>
                  </a:lnTo>
                  <a:lnTo>
                    <a:pt x="72847" y="29349"/>
                  </a:lnTo>
                  <a:close/>
                </a:path>
                <a:path w="655954" h="655954">
                  <a:moveTo>
                    <a:pt x="72859" y="495579"/>
                  </a:moveTo>
                  <a:lnTo>
                    <a:pt x="58293" y="495579"/>
                  </a:lnTo>
                  <a:lnTo>
                    <a:pt x="58293" y="510159"/>
                  </a:lnTo>
                  <a:lnTo>
                    <a:pt x="14579" y="510159"/>
                  </a:lnTo>
                  <a:lnTo>
                    <a:pt x="14579" y="524725"/>
                  </a:lnTo>
                  <a:lnTo>
                    <a:pt x="43713" y="524725"/>
                  </a:lnTo>
                  <a:lnTo>
                    <a:pt x="43713" y="539292"/>
                  </a:lnTo>
                  <a:lnTo>
                    <a:pt x="72859" y="539292"/>
                  </a:lnTo>
                  <a:lnTo>
                    <a:pt x="72859" y="495579"/>
                  </a:lnTo>
                  <a:close/>
                </a:path>
                <a:path w="655954" h="655954">
                  <a:moveTo>
                    <a:pt x="87414" y="452653"/>
                  </a:moveTo>
                  <a:lnTo>
                    <a:pt x="72859" y="452653"/>
                  </a:lnTo>
                  <a:lnTo>
                    <a:pt x="72859" y="437413"/>
                  </a:lnTo>
                  <a:lnTo>
                    <a:pt x="58280" y="437413"/>
                  </a:lnTo>
                  <a:lnTo>
                    <a:pt x="58280" y="452653"/>
                  </a:lnTo>
                  <a:lnTo>
                    <a:pt x="72847" y="452653"/>
                  </a:lnTo>
                  <a:lnTo>
                    <a:pt x="72847" y="466623"/>
                  </a:lnTo>
                  <a:lnTo>
                    <a:pt x="87414" y="466623"/>
                  </a:lnTo>
                  <a:lnTo>
                    <a:pt x="87414" y="452653"/>
                  </a:lnTo>
                  <a:close/>
                </a:path>
                <a:path w="655954" h="655954">
                  <a:moveTo>
                    <a:pt x="101993" y="553656"/>
                  </a:moveTo>
                  <a:lnTo>
                    <a:pt x="87426" y="553656"/>
                  </a:lnTo>
                  <a:lnTo>
                    <a:pt x="87426" y="568896"/>
                  </a:lnTo>
                  <a:lnTo>
                    <a:pt x="87426" y="641286"/>
                  </a:lnTo>
                  <a:lnTo>
                    <a:pt x="14579" y="641286"/>
                  </a:lnTo>
                  <a:lnTo>
                    <a:pt x="14579" y="568896"/>
                  </a:lnTo>
                  <a:lnTo>
                    <a:pt x="87426" y="568896"/>
                  </a:lnTo>
                  <a:lnTo>
                    <a:pt x="87426" y="553656"/>
                  </a:lnTo>
                  <a:lnTo>
                    <a:pt x="0" y="553656"/>
                  </a:lnTo>
                  <a:lnTo>
                    <a:pt x="0" y="568896"/>
                  </a:lnTo>
                  <a:lnTo>
                    <a:pt x="0" y="641286"/>
                  </a:lnTo>
                  <a:lnTo>
                    <a:pt x="0" y="655256"/>
                  </a:lnTo>
                  <a:lnTo>
                    <a:pt x="101993" y="655256"/>
                  </a:lnTo>
                  <a:lnTo>
                    <a:pt x="101993" y="641286"/>
                  </a:lnTo>
                  <a:lnTo>
                    <a:pt x="101993" y="568896"/>
                  </a:lnTo>
                  <a:lnTo>
                    <a:pt x="101993" y="568439"/>
                  </a:lnTo>
                  <a:lnTo>
                    <a:pt x="101993" y="553656"/>
                  </a:lnTo>
                  <a:close/>
                </a:path>
                <a:path w="655954" h="655954">
                  <a:moveTo>
                    <a:pt x="101993" y="524725"/>
                  </a:moveTo>
                  <a:lnTo>
                    <a:pt x="87426" y="524725"/>
                  </a:lnTo>
                  <a:lnTo>
                    <a:pt x="87426" y="539305"/>
                  </a:lnTo>
                  <a:lnTo>
                    <a:pt x="101993" y="539305"/>
                  </a:lnTo>
                  <a:lnTo>
                    <a:pt x="101993" y="524725"/>
                  </a:lnTo>
                  <a:close/>
                </a:path>
                <a:path w="655954" h="655954">
                  <a:moveTo>
                    <a:pt x="101993" y="320751"/>
                  </a:moveTo>
                  <a:lnTo>
                    <a:pt x="87414" y="320751"/>
                  </a:lnTo>
                  <a:lnTo>
                    <a:pt x="87414" y="335318"/>
                  </a:lnTo>
                  <a:lnTo>
                    <a:pt x="101993" y="335318"/>
                  </a:lnTo>
                  <a:lnTo>
                    <a:pt x="101993" y="320751"/>
                  </a:lnTo>
                  <a:close/>
                </a:path>
                <a:path w="655954" h="655954">
                  <a:moveTo>
                    <a:pt x="102006" y="812"/>
                  </a:moveTo>
                  <a:lnTo>
                    <a:pt x="87426" y="812"/>
                  </a:lnTo>
                  <a:lnTo>
                    <a:pt x="87426" y="14782"/>
                  </a:lnTo>
                  <a:lnTo>
                    <a:pt x="87426" y="87172"/>
                  </a:lnTo>
                  <a:lnTo>
                    <a:pt x="14579" y="87172"/>
                  </a:lnTo>
                  <a:lnTo>
                    <a:pt x="14579" y="14782"/>
                  </a:lnTo>
                  <a:lnTo>
                    <a:pt x="87426" y="14782"/>
                  </a:lnTo>
                  <a:lnTo>
                    <a:pt x="87426" y="812"/>
                  </a:lnTo>
                  <a:lnTo>
                    <a:pt x="12" y="812"/>
                  </a:lnTo>
                  <a:lnTo>
                    <a:pt x="12" y="14782"/>
                  </a:lnTo>
                  <a:lnTo>
                    <a:pt x="12" y="87172"/>
                  </a:lnTo>
                  <a:lnTo>
                    <a:pt x="12" y="102412"/>
                  </a:lnTo>
                  <a:lnTo>
                    <a:pt x="102006" y="102412"/>
                  </a:lnTo>
                  <a:lnTo>
                    <a:pt x="102006" y="87630"/>
                  </a:lnTo>
                  <a:lnTo>
                    <a:pt x="102006" y="87172"/>
                  </a:lnTo>
                  <a:lnTo>
                    <a:pt x="102006" y="14782"/>
                  </a:lnTo>
                  <a:lnTo>
                    <a:pt x="102006" y="812"/>
                  </a:lnTo>
                  <a:close/>
                </a:path>
                <a:path w="655954" h="655954">
                  <a:moveTo>
                    <a:pt x="131140" y="641286"/>
                  </a:moveTo>
                  <a:lnTo>
                    <a:pt x="116573" y="641286"/>
                  </a:lnTo>
                  <a:lnTo>
                    <a:pt x="116573" y="655853"/>
                  </a:lnTo>
                  <a:lnTo>
                    <a:pt x="131140" y="655853"/>
                  </a:lnTo>
                  <a:lnTo>
                    <a:pt x="131140" y="641286"/>
                  </a:lnTo>
                  <a:close/>
                </a:path>
                <a:path w="655954" h="655954">
                  <a:moveTo>
                    <a:pt x="160274" y="568439"/>
                  </a:moveTo>
                  <a:lnTo>
                    <a:pt x="145707" y="568439"/>
                  </a:lnTo>
                  <a:lnTo>
                    <a:pt x="145707" y="583006"/>
                  </a:lnTo>
                  <a:lnTo>
                    <a:pt x="160274" y="583006"/>
                  </a:lnTo>
                  <a:lnTo>
                    <a:pt x="160274" y="568439"/>
                  </a:lnTo>
                  <a:close/>
                </a:path>
                <a:path w="655954" h="655954">
                  <a:moveTo>
                    <a:pt x="160274" y="203"/>
                  </a:moveTo>
                  <a:lnTo>
                    <a:pt x="145707" y="203"/>
                  </a:lnTo>
                  <a:lnTo>
                    <a:pt x="131140" y="203"/>
                  </a:lnTo>
                  <a:lnTo>
                    <a:pt x="131140" y="14770"/>
                  </a:lnTo>
                  <a:lnTo>
                    <a:pt x="160274" y="14770"/>
                  </a:lnTo>
                  <a:lnTo>
                    <a:pt x="160274" y="203"/>
                  </a:lnTo>
                  <a:close/>
                </a:path>
                <a:path w="655954" h="655954">
                  <a:moveTo>
                    <a:pt x="174840" y="365023"/>
                  </a:moveTo>
                  <a:lnTo>
                    <a:pt x="160274" y="365023"/>
                  </a:lnTo>
                  <a:lnTo>
                    <a:pt x="160274" y="380263"/>
                  </a:lnTo>
                  <a:lnTo>
                    <a:pt x="174840" y="380263"/>
                  </a:lnTo>
                  <a:lnTo>
                    <a:pt x="174840" y="365023"/>
                  </a:lnTo>
                  <a:close/>
                </a:path>
                <a:path w="655954" h="655954">
                  <a:moveTo>
                    <a:pt x="174840" y="277393"/>
                  </a:moveTo>
                  <a:lnTo>
                    <a:pt x="160274" y="277393"/>
                  </a:lnTo>
                  <a:lnTo>
                    <a:pt x="160274" y="291604"/>
                  </a:lnTo>
                  <a:lnTo>
                    <a:pt x="145707" y="291604"/>
                  </a:lnTo>
                  <a:lnTo>
                    <a:pt x="145707" y="306171"/>
                  </a:lnTo>
                  <a:lnTo>
                    <a:pt x="160274" y="306171"/>
                  </a:lnTo>
                  <a:lnTo>
                    <a:pt x="160274" y="292633"/>
                  </a:lnTo>
                  <a:lnTo>
                    <a:pt x="174840" y="292633"/>
                  </a:lnTo>
                  <a:lnTo>
                    <a:pt x="174840" y="277393"/>
                  </a:lnTo>
                  <a:close/>
                </a:path>
                <a:path w="655954" h="655954">
                  <a:moveTo>
                    <a:pt x="174840" y="234213"/>
                  </a:moveTo>
                  <a:lnTo>
                    <a:pt x="160274" y="234213"/>
                  </a:lnTo>
                  <a:lnTo>
                    <a:pt x="160274" y="263423"/>
                  </a:lnTo>
                  <a:lnTo>
                    <a:pt x="174840" y="263423"/>
                  </a:lnTo>
                  <a:lnTo>
                    <a:pt x="174840" y="234213"/>
                  </a:lnTo>
                  <a:close/>
                </a:path>
                <a:path w="655954" h="655954">
                  <a:moveTo>
                    <a:pt x="174840" y="103403"/>
                  </a:moveTo>
                  <a:lnTo>
                    <a:pt x="160274" y="103403"/>
                  </a:lnTo>
                  <a:lnTo>
                    <a:pt x="160274" y="117373"/>
                  </a:lnTo>
                  <a:lnTo>
                    <a:pt x="145694" y="117373"/>
                  </a:lnTo>
                  <a:lnTo>
                    <a:pt x="145694" y="131343"/>
                  </a:lnTo>
                  <a:lnTo>
                    <a:pt x="131127" y="131343"/>
                  </a:lnTo>
                  <a:lnTo>
                    <a:pt x="131127" y="146583"/>
                  </a:lnTo>
                  <a:lnTo>
                    <a:pt x="145707" y="146583"/>
                  </a:lnTo>
                  <a:lnTo>
                    <a:pt x="145707" y="131343"/>
                  </a:lnTo>
                  <a:lnTo>
                    <a:pt x="174840" y="131343"/>
                  </a:lnTo>
                  <a:lnTo>
                    <a:pt x="174840" y="103403"/>
                  </a:lnTo>
                  <a:close/>
                </a:path>
                <a:path w="655954" h="655954">
                  <a:moveTo>
                    <a:pt x="174840" y="74193"/>
                  </a:moveTo>
                  <a:lnTo>
                    <a:pt x="160274" y="74193"/>
                  </a:lnTo>
                  <a:lnTo>
                    <a:pt x="160274" y="44983"/>
                  </a:lnTo>
                  <a:lnTo>
                    <a:pt x="145707" y="44983"/>
                  </a:lnTo>
                  <a:lnTo>
                    <a:pt x="145707" y="29743"/>
                  </a:lnTo>
                  <a:lnTo>
                    <a:pt x="116560" y="29743"/>
                  </a:lnTo>
                  <a:lnTo>
                    <a:pt x="116560" y="117373"/>
                  </a:lnTo>
                  <a:lnTo>
                    <a:pt x="131127" y="117373"/>
                  </a:lnTo>
                  <a:lnTo>
                    <a:pt x="131127" y="88163"/>
                  </a:lnTo>
                  <a:lnTo>
                    <a:pt x="145694" y="88163"/>
                  </a:lnTo>
                  <a:lnTo>
                    <a:pt x="145694" y="103403"/>
                  </a:lnTo>
                  <a:lnTo>
                    <a:pt x="160274" y="103403"/>
                  </a:lnTo>
                  <a:lnTo>
                    <a:pt x="160274" y="88163"/>
                  </a:lnTo>
                  <a:lnTo>
                    <a:pt x="174840" y="88163"/>
                  </a:lnTo>
                  <a:lnTo>
                    <a:pt x="174840" y="74193"/>
                  </a:lnTo>
                  <a:close/>
                </a:path>
                <a:path w="655954" h="655954">
                  <a:moveTo>
                    <a:pt x="174853" y="641286"/>
                  </a:moveTo>
                  <a:lnTo>
                    <a:pt x="160274" y="641286"/>
                  </a:lnTo>
                  <a:lnTo>
                    <a:pt x="160274" y="612152"/>
                  </a:lnTo>
                  <a:lnTo>
                    <a:pt x="145707" y="612152"/>
                  </a:lnTo>
                  <a:lnTo>
                    <a:pt x="131140" y="612152"/>
                  </a:lnTo>
                  <a:lnTo>
                    <a:pt x="131140" y="568439"/>
                  </a:lnTo>
                  <a:lnTo>
                    <a:pt x="116573" y="568439"/>
                  </a:lnTo>
                  <a:lnTo>
                    <a:pt x="116573" y="626719"/>
                  </a:lnTo>
                  <a:lnTo>
                    <a:pt x="145707" y="626719"/>
                  </a:lnTo>
                  <a:lnTo>
                    <a:pt x="145707" y="655866"/>
                  </a:lnTo>
                  <a:lnTo>
                    <a:pt x="174853" y="655866"/>
                  </a:lnTo>
                  <a:lnTo>
                    <a:pt x="174853" y="641286"/>
                  </a:lnTo>
                  <a:close/>
                </a:path>
                <a:path w="655954" h="655954">
                  <a:moveTo>
                    <a:pt x="174853" y="583018"/>
                  </a:moveTo>
                  <a:lnTo>
                    <a:pt x="160286" y="583018"/>
                  </a:lnTo>
                  <a:lnTo>
                    <a:pt x="160286" y="612140"/>
                  </a:lnTo>
                  <a:lnTo>
                    <a:pt x="174853" y="612140"/>
                  </a:lnTo>
                  <a:lnTo>
                    <a:pt x="174853" y="583018"/>
                  </a:lnTo>
                  <a:close/>
                </a:path>
                <a:path w="655954" h="655954">
                  <a:moveTo>
                    <a:pt x="189407" y="263423"/>
                  </a:moveTo>
                  <a:lnTo>
                    <a:pt x="174840" y="263423"/>
                  </a:lnTo>
                  <a:lnTo>
                    <a:pt x="174840" y="277393"/>
                  </a:lnTo>
                  <a:lnTo>
                    <a:pt x="189407" y="277393"/>
                  </a:lnTo>
                  <a:lnTo>
                    <a:pt x="189407" y="263423"/>
                  </a:lnTo>
                  <a:close/>
                </a:path>
                <a:path w="655954" h="655954">
                  <a:moveTo>
                    <a:pt x="189407" y="88163"/>
                  </a:moveTo>
                  <a:lnTo>
                    <a:pt x="174840" y="88163"/>
                  </a:lnTo>
                  <a:lnTo>
                    <a:pt x="174840" y="103403"/>
                  </a:lnTo>
                  <a:lnTo>
                    <a:pt x="189407" y="103403"/>
                  </a:lnTo>
                  <a:lnTo>
                    <a:pt x="189407" y="88163"/>
                  </a:lnTo>
                  <a:close/>
                </a:path>
                <a:path w="655954" h="655954">
                  <a:moveTo>
                    <a:pt x="203987" y="525043"/>
                  </a:moveTo>
                  <a:lnTo>
                    <a:pt x="189407" y="525043"/>
                  </a:lnTo>
                  <a:lnTo>
                    <a:pt x="189407" y="540283"/>
                  </a:lnTo>
                  <a:lnTo>
                    <a:pt x="174840" y="540283"/>
                  </a:lnTo>
                  <a:lnTo>
                    <a:pt x="174840" y="569493"/>
                  </a:lnTo>
                  <a:lnTo>
                    <a:pt x="189407" y="569493"/>
                  </a:lnTo>
                  <a:lnTo>
                    <a:pt x="189407" y="554253"/>
                  </a:lnTo>
                  <a:lnTo>
                    <a:pt x="203987" y="554253"/>
                  </a:lnTo>
                  <a:lnTo>
                    <a:pt x="203987" y="525043"/>
                  </a:lnTo>
                  <a:close/>
                </a:path>
                <a:path w="655954" h="655954">
                  <a:moveTo>
                    <a:pt x="203987" y="189763"/>
                  </a:moveTo>
                  <a:lnTo>
                    <a:pt x="189407" y="189763"/>
                  </a:lnTo>
                  <a:lnTo>
                    <a:pt x="189407" y="205003"/>
                  </a:lnTo>
                  <a:lnTo>
                    <a:pt x="174840" y="205003"/>
                  </a:lnTo>
                  <a:lnTo>
                    <a:pt x="174840" y="189763"/>
                  </a:lnTo>
                  <a:lnTo>
                    <a:pt x="160274" y="189763"/>
                  </a:lnTo>
                  <a:lnTo>
                    <a:pt x="160274" y="218973"/>
                  </a:lnTo>
                  <a:lnTo>
                    <a:pt x="174840" y="218973"/>
                  </a:lnTo>
                  <a:lnTo>
                    <a:pt x="174840" y="234213"/>
                  </a:lnTo>
                  <a:lnTo>
                    <a:pt x="189407" y="234213"/>
                  </a:lnTo>
                  <a:lnTo>
                    <a:pt x="189407" y="218973"/>
                  </a:lnTo>
                  <a:lnTo>
                    <a:pt x="203987" y="218973"/>
                  </a:lnTo>
                  <a:lnTo>
                    <a:pt x="203987" y="205003"/>
                  </a:lnTo>
                  <a:lnTo>
                    <a:pt x="203987" y="189763"/>
                  </a:lnTo>
                  <a:close/>
                </a:path>
                <a:path w="655954" h="655954">
                  <a:moveTo>
                    <a:pt x="218554" y="612152"/>
                  </a:moveTo>
                  <a:lnTo>
                    <a:pt x="203987" y="612152"/>
                  </a:lnTo>
                  <a:lnTo>
                    <a:pt x="203987" y="626719"/>
                  </a:lnTo>
                  <a:lnTo>
                    <a:pt x="189420" y="626719"/>
                  </a:lnTo>
                  <a:lnTo>
                    <a:pt x="189420" y="655853"/>
                  </a:lnTo>
                  <a:lnTo>
                    <a:pt x="218554" y="655866"/>
                  </a:lnTo>
                  <a:lnTo>
                    <a:pt x="218554" y="612152"/>
                  </a:lnTo>
                  <a:close/>
                </a:path>
                <a:path w="655954" h="655954">
                  <a:moveTo>
                    <a:pt x="218554" y="569493"/>
                  </a:moveTo>
                  <a:lnTo>
                    <a:pt x="203987" y="569493"/>
                  </a:lnTo>
                  <a:lnTo>
                    <a:pt x="203987" y="583006"/>
                  </a:lnTo>
                  <a:lnTo>
                    <a:pt x="189420" y="583006"/>
                  </a:lnTo>
                  <a:lnTo>
                    <a:pt x="189420" y="597573"/>
                  </a:lnTo>
                  <a:lnTo>
                    <a:pt x="203987" y="597573"/>
                  </a:lnTo>
                  <a:lnTo>
                    <a:pt x="203987" y="583463"/>
                  </a:lnTo>
                  <a:lnTo>
                    <a:pt x="218554" y="583463"/>
                  </a:lnTo>
                  <a:lnTo>
                    <a:pt x="218554" y="569493"/>
                  </a:lnTo>
                  <a:close/>
                </a:path>
                <a:path w="655954" h="655954">
                  <a:moveTo>
                    <a:pt x="218554" y="511073"/>
                  </a:moveTo>
                  <a:lnTo>
                    <a:pt x="203987" y="511073"/>
                  </a:lnTo>
                  <a:lnTo>
                    <a:pt x="203987" y="525043"/>
                  </a:lnTo>
                  <a:lnTo>
                    <a:pt x="218554" y="525043"/>
                  </a:lnTo>
                  <a:lnTo>
                    <a:pt x="218554" y="511073"/>
                  </a:lnTo>
                  <a:close/>
                </a:path>
                <a:path w="655954" h="655954">
                  <a:moveTo>
                    <a:pt x="218554" y="29743"/>
                  </a:moveTo>
                  <a:lnTo>
                    <a:pt x="203987" y="29743"/>
                  </a:lnTo>
                  <a:lnTo>
                    <a:pt x="203987" y="15773"/>
                  </a:lnTo>
                  <a:lnTo>
                    <a:pt x="189407" y="15773"/>
                  </a:lnTo>
                  <a:lnTo>
                    <a:pt x="189407" y="533"/>
                  </a:lnTo>
                  <a:lnTo>
                    <a:pt x="174840" y="533"/>
                  </a:lnTo>
                  <a:lnTo>
                    <a:pt x="174840" y="15773"/>
                  </a:lnTo>
                  <a:lnTo>
                    <a:pt x="160274" y="15773"/>
                  </a:lnTo>
                  <a:lnTo>
                    <a:pt x="160274" y="29743"/>
                  </a:lnTo>
                  <a:lnTo>
                    <a:pt x="189407" y="29743"/>
                  </a:lnTo>
                  <a:lnTo>
                    <a:pt x="189407" y="44983"/>
                  </a:lnTo>
                  <a:lnTo>
                    <a:pt x="174840" y="44983"/>
                  </a:lnTo>
                  <a:lnTo>
                    <a:pt x="174840" y="58953"/>
                  </a:lnTo>
                  <a:lnTo>
                    <a:pt x="203987" y="58953"/>
                  </a:lnTo>
                  <a:lnTo>
                    <a:pt x="203987" y="74193"/>
                  </a:lnTo>
                  <a:lnTo>
                    <a:pt x="218554" y="74193"/>
                  </a:lnTo>
                  <a:lnTo>
                    <a:pt x="218554" y="29743"/>
                  </a:lnTo>
                  <a:close/>
                </a:path>
                <a:path w="655954" h="655954">
                  <a:moveTo>
                    <a:pt x="247688" y="525043"/>
                  </a:moveTo>
                  <a:lnTo>
                    <a:pt x="233121" y="525043"/>
                  </a:lnTo>
                  <a:lnTo>
                    <a:pt x="233121" y="540283"/>
                  </a:lnTo>
                  <a:lnTo>
                    <a:pt x="247688" y="540283"/>
                  </a:lnTo>
                  <a:lnTo>
                    <a:pt x="247688" y="525043"/>
                  </a:lnTo>
                  <a:close/>
                </a:path>
                <a:path w="655954" h="655954">
                  <a:moveTo>
                    <a:pt x="262255" y="351053"/>
                  </a:moveTo>
                  <a:lnTo>
                    <a:pt x="247688" y="351053"/>
                  </a:lnTo>
                  <a:lnTo>
                    <a:pt x="247688" y="365023"/>
                  </a:lnTo>
                  <a:lnTo>
                    <a:pt x="262255" y="365023"/>
                  </a:lnTo>
                  <a:lnTo>
                    <a:pt x="262255" y="351053"/>
                  </a:lnTo>
                  <a:close/>
                </a:path>
                <a:path w="655954" h="655954">
                  <a:moveTo>
                    <a:pt x="291401" y="612673"/>
                  </a:moveTo>
                  <a:lnTo>
                    <a:pt x="276834" y="612673"/>
                  </a:lnTo>
                  <a:lnTo>
                    <a:pt x="276834" y="598703"/>
                  </a:lnTo>
                  <a:lnTo>
                    <a:pt x="247688" y="598703"/>
                  </a:lnTo>
                  <a:lnTo>
                    <a:pt x="247688" y="583463"/>
                  </a:lnTo>
                  <a:lnTo>
                    <a:pt x="218554" y="583463"/>
                  </a:lnTo>
                  <a:lnTo>
                    <a:pt x="218554" y="598703"/>
                  </a:lnTo>
                  <a:lnTo>
                    <a:pt x="233121" y="598703"/>
                  </a:lnTo>
                  <a:lnTo>
                    <a:pt x="233121" y="612673"/>
                  </a:lnTo>
                  <a:lnTo>
                    <a:pt x="247688" y="612673"/>
                  </a:lnTo>
                  <a:lnTo>
                    <a:pt x="247688" y="641883"/>
                  </a:lnTo>
                  <a:lnTo>
                    <a:pt x="262255" y="641883"/>
                  </a:lnTo>
                  <a:lnTo>
                    <a:pt x="262255" y="655853"/>
                  </a:lnTo>
                  <a:lnTo>
                    <a:pt x="291401" y="655853"/>
                  </a:lnTo>
                  <a:lnTo>
                    <a:pt x="291401" y="641883"/>
                  </a:lnTo>
                  <a:lnTo>
                    <a:pt x="276834" y="641883"/>
                  </a:lnTo>
                  <a:lnTo>
                    <a:pt x="276834" y="627913"/>
                  </a:lnTo>
                  <a:lnTo>
                    <a:pt x="291401" y="627913"/>
                  </a:lnTo>
                  <a:lnTo>
                    <a:pt x="291401" y="612673"/>
                  </a:lnTo>
                  <a:close/>
                </a:path>
                <a:path w="655954" h="655954">
                  <a:moveTo>
                    <a:pt x="305968" y="627913"/>
                  </a:moveTo>
                  <a:lnTo>
                    <a:pt x="291401" y="627913"/>
                  </a:lnTo>
                  <a:lnTo>
                    <a:pt x="291401" y="641883"/>
                  </a:lnTo>
                  <a:lnTo>
                    <a:pt x="305968" y="641883"/>
                  </a:lnTo>
                  <a:lnTo>
                    <a:pt x="305968" y="627913"/>
                  </a:lnTo>
                  <a:close/>
                </a:path>
                <a:path w="655954" h="655954">
                  <a:moveTo>
                    <a:pt x="320548" y="641883"/>
                  </a:moveTo>
                  <a:lnTo>
                    <a:pt x="305968" y="641883"/>
                  </a:lnTo>
                  <a:lnTo>
                    <a:pt x="305968" y="655853"/>
                  </a:lnTo>
                  <a:lnTo>
                    <a:pt x="320548" y="655853"/>
                  </a:lnTo>
                  <a:lnTo>
                    <a:pt x="320548" y="641883"/>
                  </a:lnTo>
                  <a:close/>
                </a:path>
                <a:path w="655954" h="655954">
                  <a:moveTo>
                    <a:pt x="320548" y="218973"/>
                  </a:moveTo>
                  <a:lnTo>
                    <a:pt x="305968" y="218973"/>
                  </a:lnTo>
                  <a:lnTo>
                    <a:pt x="305968" y="234213"/>
                  </a:lnTo>
                  <a:lnTo>
                    <a:pt x="320548" y="234213"/>
                  </a:lnTo>
                  <a:lnTo>
                    <a:pt x="320548" y="218973"/>
                  </a:lnTo>
                  <a:close/>
                </a:path>
                <a:path w="655954" h="655954">
                  <a:moveTo>
                    <a:pt x="335127" y="553872"/>
                  </a:moveTo>
                  <a:lnTo>
                    <a:pt x="320548" y="553872"/>
                  </a:lnTo>
                  <a:lnTo>
                    <a:pt x="320548" y="568439"/>
                  </a:lnTo>
                  <a:lnTo>
                    <a:pt x="335127" y="568439"/>
                  </a:lnTo>
                  <a:lnTo>
                    <a:pt x="335127" y="553872"/>
                  </a:lnTo>
                  <a:close/>
                </a:path>
                <a:path w="655954" h="655954">
                  <a:moveTo>
                    <a:pt x="335127" y="320738"/>
                  </a:moveTo>
                  <a:lnTo>
                    <a:pt x="320535" y="320738"/>
                  </a:lnTo>
                  <a:lnTo>
                    <a:pt x="320535" y="335305"/>
                  </a:lnTo>
                  <a:lnTo>
                    <a:pt x="335127" y="335305"/>
                  </a:lnTo>
                  <a:lnTo>
                    <a:pt x="335127" y="320738"/>
                  </a:lnTo>
                  <a:close/>
                </a:path>
                <a:path w="655954" h="655954">
                  <a:moveTo>
                    <a:pt x="335127" y="87617"/>
                  </a:moveTo>
                  <a:lnTo>
                    <a:pt x="320535" y="87617"/>
                  </a:lnTo>
                  <a:lnTo>
                    <a:pt x="320535" y="102184"/>
                  </a:lnTo>
                  <a:lnTo>
                    <a:pt x="335127" y="102184"/>
                  </a:lnTo>
                  <a:lnTo>
                    <a:pt x="335127" y="87617"/>
                  </a:lnTo>
                  <a:close/>
                </a:path>
                <a:path w="655954" h="655954">
                  <a:moveTo>
                    <a:pt x="349681" y="146583"/>
                  </a:moveTo>
                  <a:lnTo>
                    <a:pt x="335114" y="146583"/>
                  </a:lnTo>
                  <a:lnTo>
                    <a:pt x="335114" y="160553"/>
                  </a:lnTo>
                  <a:lnTo>
                    <a:pt x="349681" y="160553"/>
                  </a:lnTo>
                  <a:lnTo>
                    <a:pt x="349681" y="146583"/>
                  </a:lnTo>
                  <a:close/>
                </a:path>
                <a:path w="655954" h="655954">
                  <a:moveTo>
                    <a:pt x="378828" y="408165"/>
                  </a:moveTo>
                  <a:lnTo>
                    <a:pt x="364261" y="408165"/>
                  </a:lnTo>
                  <a:lnTo>
                    <a:pt x="364261" y="437299"/>
                  </a:lnTo>
                  <a:lnTo>
                    <a:pt x="378828" y="437299"/>
                  </a:lnTo>
                  <a:lnTo>
                    <a:pt x="378828" y="408165"/>
                  </a:lnTo>
                  <a:close/>
                </a:path>
                <a:path w="655954" h="655954">
                  <a:moveTo>
                    <a:pt x="378828" y="189611"/>
                  </a:moveTo>
                  <a:lnTo>
                    <a:pt x="364261" y="189611"/>
                  </a:lnTo>
                  <a:lnTo>
                    <a:pt x="364261" y="204177"/>
                  </a:lnTo>
                  <a:lnTo>
                    <a:pt x="378828" y="204177"/>
                  </a:lnTo>
                  <a:lnTo>
                    <a:pt x="378828" y="189611"/>
                  </a:lnTo>
                  <a:close/>
                </a:path>
                <a:path w="655954" h="655954">
                  <a:moveTo>
                    <a:pt x="393395" y="437413"/>
                  </a:moveTo>
                  <a:lnTo>
                    <a:pt x="378828" y="437413"/>
                  </a:lnTo>
                  <a:lnTo>
                    <a:pt x="378828" y="452653"/>
                  </a:lnTo>
                  <a:lnTo>
                    <a:pt x="393395" y="452653"/>
                  </a:lnTo>
                  <a:lnTo>
                    <a:pt x="393395" y="437413"/>
                  </a:lnTo>
                  <a:close/>
                </a:path>
                <a:path w="655954" h="655954">
                  <a:moveTo>
                    <a:pt x="393395" y="380263"/>
                  </a:moveTo>
                  <a:lnTo>
                    <a:pt x="378828" y="380263"/>
                  </a:lnTo>
                  <a:lnTo>
                    <a:pt x="378828" y="365023"/>
                  </a:lnTo>
                  <a:lnTo>
                    <a:pt x="364248" y="365023"/>
                  </a:lnTo>
                  <a:lnTo>
                    <a:pt x="364248" y="394233"/>
                  </a:lnTo>
                  <a:lnTo>
                    <a:pt x="393395" y="394233"/>
                  </a:lnTo>
                  <a:lnTo>
                    <a:pt x="393395" y="380263"/>
                  </a:lnTo>
                  <a:close/>
                </a:path>
                <a:path w="655954" h="655954">
                  <a:moveTo>
                    <a:pt x="407962" y="612152"/>
                  </a:moveTo>
                  <a:lnTo>
                    <a:pt x="393395" y="612152"/>
                  </a:lnTo>
                  <a:lnTo>
                    <a:pt x="378828" y="612152"/>
                  </a:lnTo>
                  <a:lnTo>
                    <a:pt x="378828" y="626719"/>
                  </a:lnTo>
                  <a:lnTo>
                    <a:pt x="364261" y="626719"/>
                  </a:lnTo>
                  <a:lnTo>
                    <a:pt x="364261" y="641286"/>
                  </a:lnTo>
                  <a:lnTo>
                    <a:pt x="335114" y="641286"/>
                  </a:lnTo>
                  <a:lnTo>
                    <a:pt x="335114" y="655866"/>
                  </a:lnTo>
                  <a:lnTo>
                    <a:pt x="378828" y="655853"/>
                  </a:lnTo>
                  <a:lnTo>
                    <a:pt x="378828" y="641286"/>
                  </a:lnTo>
                  <a:lnTo>
                    <a:pt x="393395" y="641286"/>
                  </a:lnTo>
                  <a:lnTo>
                    <a:pt x="393395" y="655866"/>
                  </a:lnTo>
                  <a:lnTo>
                    <a:pt x="407962" y="655866"/>
                  </a:lnTo>
                  <a:lnTo>
                    <a:pt x="407962" y="612152"/>
                  </a:lnTo>
                  <a:close/>
                </a:path>
                <a:path w="655954" h="655954">
                  <a:moveTo>
                    <a:pt x="407962" y="394233"/>
                  </a:moveTo>
                  <a:lnTo>
                    <a:pt x="393395" y="394233"/>
                  </a:lnTo>
                  <a:lnTo>
                    <a:pt x="393395" y="408203"/>
                  </a:lnTo>
                  <a:lnTo>
                    <a:pt x="407962" y="408203"/>
                  </a:lnTo>
                  <a:lnTo>
                    <a:pt x="407962" y="394233"/>
                  </a:lnTo>
                  <a:close/>
                </a:path>
                <a:path w="655954" h="655954">
                  <a:moveTo>
                    <a:pt x="407962" y="365023"/>
                  </a:moveTo>
                  <a:lnTo>
                    <a:pt x="393395" y="365023"/>
                  </a:lnTo>
                  <a:lnTo>
                    <a:pt x="393395" y="380263"/>
                  </a:lnTo>
                  <a:lnTo>
                    <a:pt x="407962" y="380263"/>
                  </a:lnTo>
                  <a:lnTo>
                    <a:pt x="407962" y="365023"/>
                  </a:lnTo>
                  <a:close/>
                </a:path>
                <a:path w="655954" h="655954">
                  <a:moveTo>
                    <a:pt x="407962" y="248183"/>
                  </a:moveTo>
                  <a:lnTo>
                    <a:pt x="393395" y="248183"/>
                  </a:lnTo>
                  <a:lnTo>
                    <a:pt x="393395" y="263423"/>
                  </a:lnTo>
                  <a:lnTo>
                    <a:pt x="407962" y="263423"/>
                  </a:lnTo>
                  <a:lnTo>
                    <a:pt x="407962" y="248183"/>
                  </a:lnTo>
                  <a:close/>
                </a:path>
                <a:path w="655954" h="655954">
                  <a:moveTo>
                    <a:pt x="407962" y="175793"/>
                  </a:moveTo>
                  <a:lnTo>
                    <a:pt x="393395" y="175793"/>
                  </a:lnTo>
                  <a:lnTo>
                    <a:pt x="393395" y="189763"/>
                  </a:lnTo>
                  <a:lnTo>
                    <a:pt x="407962" y="189763"/>
                  </a:lnTo>
                  <a:lnTo>
                    <a:pt x="407962" y="175793"/>
                  </a:lnTo>
                  <a:close/>
                </a:path>
                <a:path w="655954" h="655954">
                  <a:moveTo>
                    <a:pt x="422529" y="146583"/>
                  </a:moveTo>
                  <a:lnTo>
                    <a:pt x="378828" y="146583"/>
                  </a:lnTo>
                  <a:lnTo>
                    <a:pt x="378828" y="160553"/>
                  </a:lnTo>
                  <a:lnTo>
                    <a:pt x="364248" y="160553"/>
                  </a:lnTo>
                  <a:lnTo>
                    <a:pt x="364248" y="175793"/>
                  </a:lnTo>
                  <a:lnTo>
                    <a:pt x="393395" y="175793"/>
                  </a:lnTo>
                  <a:lnTo>
                    <a:pt x="393395" y="160553"/>
                  </a:lnTo>
                  <a:lnTo>
                    <a:pt x="422529" y="160553"/>
                  </a:lnTo>
                  <a:lnTo>
                    <a:pt x="422529" y="146583"/>
                  </a:lnTo>
                  <a:close/>
                </a:path>
                <a:path w="655954" h="655954">
                  <a:moveTo>
                    <a:pt x="451675" y="598703"/>
                  </a:moveTo>
                  <a:lnTo>
                    <a:pt x="422529" y="598703"/>
                  </a:lnTo>
                  <a:lnTo>
                    <a:pt x="422529" y="612673"/>
                  </a:lnTo>
                  <a:lnTo>
                    <a:pt x="451675" y="612673"/>
                  </a:lnTo>
                  <a:lnTo>
                    <a:pt x="451675" y="598703"/>
                  </a:lnTo>
                  <a:close/>
                </a:path>
                <a:path w="655954" h="655954">
                  <a:moveTo>
                    <a:pt x="451675" y="569493"/>
                  </a:moveTo>
                  <a:lnTo>
                    <a:pt x="437095" y="569493"/>
                  </a:lnTo>
                  <a:lnTo>
                    <a:pt x="437095" y="583463"/>
                  </a:lnTo>
                  <a:lnTo>
                    <a:pt x="451675" y="583463"/>
                  </a:lnTo>
                  <a:lnTo>
                    <a:pt x="451675" y="569493"/>
                  </a:lnTo>
                  <a:close/>
                </a:path>
                <a:path w="655954" h="655954">
                  <a:moveTo>
                    <a:pt x="451675" y="88163"/>
                  </a:moveTo>
                  <a:lnTo>
                    <a:pt x="437095" y="88163"/>
                  </a:lnTo>
                  <a:lnTo>
                    <a:pt x="437095" y="103403"/>
                  </a:lnTo>
                  <a:lnTo>
                    <a:pt x="451675" y="103403"/>
                  </a:lnTo>
                  <a:lnTo>
                    <a:pt x="451675" y="88163"/>
                  </a:lnTo>
                  <a:close/>
                </a:path>
                <a:path w="655954" h="655954">
                  <a:moveTo>
                    <a:pt x="451675" y="215"/>
                  </a:moveTo>
                  <a:lnTo>
                    <a:pt x="422541" y="215"/>
                  </a:lnTo>
                  <a:lnTo>
                    <a:pt x="422541" y="14782"/>
                  </a:lnTo>
                  <a:lnTo>
                    <a:pt x="451675" y="14782"/>
                  </a:lnTo>
                  <a:lnTo>
                    <a:pt x="451675" y="215"/>
                  </a:lnTo>
                  <a:close/>
                </a:path>
                <a:path w="655954" h="655954">
                  <a:moveTo>
                    <a:pt x="466242" y="641883"/>
                  </a:moveTo>
                  <a:lnTo>
                    <a:pt x="451675" y="641883"/>
                  </a:lnTo>
                  <a:lnTo>
                    <a:pt x="451675" y="627913"/>
                  </a:lnTo>
                  <a:lnTo>
                    <a:pt x="437095" y="627913"/>
                  </a:lnTo>
                  <a:lnTo>
                    <a:pt x="437095" y="655853"/>
                  </a:lnTo>
                  <a:lnTo>
                    <a:pt x="466242" y="655853"/>
                  </a:lnTo>
                  <a:lnTo>
                    <a:pt x="466242" y="641883"/>
                  </a:lnTo>
                  <a:close/>
                </a:path>
                <a:path w="655954" h="655954">
                  <a:moveTo>
                    <a:pt x="466242" y="583463"/>
                  </a:moveTo>
                  <a:lnTo>
                    <a:pt x="451675" y="583463"/>
                  </a:lnTo>
                  <a:lnTo>
                    <a:pt x="451675" y="598703"/>
                  </a:lnTo>
                  <a:lnTo>
                    <a:pt x="466242" y="598703"/>
                  </a:lnTo>
                  <a:lnTo>
                    <a:pt x="466242" y="583463"/>
                  </a:lnTo>
                  <a:close/>
                </a:path>
                <a:path w="655954" h="655954">
                  <a:moveTo>
                    <a:pt x="466242" y="234213"/>
                  </a:moveTo>
                  <a:lnTo>
                    <a:pt x="422529" y="234213"/>
                  </a:lnTo>
                  <a:lnTo>
                    <a:pt x="422529" y="263423"/>
                  </a:lnTo>
                  <a:lnTo>
                    <a:pt x="451675" y="263423"/>
                  </a:lnTo>
                  <a:lnTo>
                    <a:pt x="451675" y="277393"/>
                  </a:lnTo>
                  <a:lnTo>
                    <a:pt x="422529" y="277393"/>
                  </a:lnTo>
                  <a:lnTo>
                    <a:pt x="422529" y="263423"/>
                  </a:lnTo>
                  <a:lnTo>
                    <a:pt x="407962" y="263423"/>
                  </a:lnTo>
                  <a:lnTo>
                    <a:pt x="407962" y="277393"/>
                  </a:lnTo>
                  <a:lnTo>
                    <a:pt x="393395" y="277393"/>
                  </a:lnTo>
                  <a:lnTo>
                    <a:pt x="393395" y="292633"/>
                  </a:lnTo>
                  <a:lnTo>
                    <a:pt x="466242" y="292633"/>
                  </a:lnTo>
                  <a:lnTo>
                    <a:pt x="466242" y="234213"/>
                  </a:lnTo>
                  <a:close/>
                </a:path>
                <a:path w="655954" h="655954">
                  <a:moveTo>
                    <a:pt x="480822" y="568426"/>
                  </a:moveTo>
                  <a:lnTo>
                    <a:pt x="466242" y="568426"/>
                  </a:lnTo>
                  <a:lnTo>
                    <a:pt x="466242" y="583006"/>
                  </a:lnTo>
                  <a:lnTo>
                    <a:pt x="480822" y="583006"/>
                  </a:lnTo>
                  <a:lnTo>
                    <a:pt x="480822" y="568426"/>
                  </a:lnTo>
                  <a:close/>
                </a:path>
                <a:path w="655954" h="655954">
                  <a:moveTo>
                    <a:pt x="480822" y="364451"/>
                  </a:moveTo>
                  <a:lnTo>
                    <a:pt x="466242" y="364451"/>
                  </a:lnTo>
                  <a:lnTo>
                    <a:pt x="466242" y="335813"/>
                  </a:lnTo>
                  <a:lnTo>
                    <a:pt x="480809" y="335813"/>
                  </a:lnTo>
                  <a:lnTo>
                    <a:pt x="480809" y="321843"/>
                  </a:lnTo>
                  <a:lnTo>
                    <a:pt x="480809" y="306603"/>
                  </a:lnTo>
                  <a:lnTo>
                    <a:pt x="451662" y="306603"/>
                  </a:lnTo>
                  <a:lnTo>
                    <a:pt x="451662" y="321843"/>
                  </a:lnTo>
                  <a:lnTo>
                    <a:pt x="451662" y="365023"/>
                  </a:lnTo>
                  <a:lnTo>
                    <a:pt x="437095" y="365023"/>
                  </a:lnTo>
                  <a:lnTo>
                    <a:pt x="437095" y="335813"/>
                  </a:lnTo>
                  <a:lnTo>
                    <a:pt x="437095" y="321843"/>
                  </a:lnTo>
                  <a:lnTo>
                    <a:pt x="451662" y="321843"/>
                  </a:lnTo>
                  <a:lnTo>
                    <a:pt x="451662" y="306603"/>
                  </a:lnTo>
                  <a:lnTo>
                    <a:pt x="422529" y="306603"/>
                  </a:lnTo>
                  <a:lnTo>
                    <a:pt x="422529" y="335813"/>
                  </a:lnTo>
                  <a:lnTo>
                    <a:pt x="407962" y="335813"/>
                  </a:lnTo>
                  <a:lnTo>
                    <a:pt x="407962" y="321843"/>
                  </a:lnTo>
                  <a:lnTo>
                    <a:pt x="393395" y="321843"/>
                  </a:lnTo>
                  <a:lnTo>
                    <a:pt x="393395" y="335813"/>
                  </a:lnTo>
                  <a:lnTo>
                    <a:pt x="378828" y="335813"/>
                  </a:lnTo>
                  <a:lnTo>
                    <a:pt x="378828" y="321843"/>
                  </a:lnTo>
                  <a:lnTo>
                    <a:pt x="364248" y="321843"/>
                  </a:lnTo>
                  <a:lnTo>
                    <a:pt x="364248" y="306603"/>
                  </a:lnTo>
                  <a:lnTo>
                    <a:pt x="378828" y="306603"/>
                  </a:lnTo>
                  <a:lnTo>
                    <a:pt x="378828" y="292633"/>
                  </a:lnTo>
                  <a:lnTo>
                    <a:pt x="349681" y="292633"/>
                  </a:lnTo>
                  <a:lnTo>
                    <a:pt x="349681" y="306603"/>
                  </a:lnTo>
                  <a:lnTo>
                    <a:pt x="349681" y="351053"/>
                  </a:lnTo>
                  <a:lnTo>
                    <a:pt x="320535" y="351053"/>
                  </a:lnTo>
                  <a:lnTo>
                    <a:pt x="320535" y="380263"/>
                  </a:lnTo>
                  <a:lnTo>
                    <a:pt x="320535" y="394233"/>
                  </a:lnTo>
                  <a:lnTo>
                    <a:pt x="305968" y="394233"/>
                  </a:lnTo>
                  <a:lnTo>
                    <a:pt x="305968" y="380263"/>
                  </a:lnTo>
                  <a:lnTo>
                    <a:pt x="320535" y="380263"/>
                  </a:lnTo>
                  <a:lnTo>
                    <a:pt x="320535" y="351053"/>
                  </a:lnTo>
                  <a:lnTo>
                    <a:pt x="305968" y="351053"/>
                  </a:lnTo>
                  <a:lnTo>
                    <a:pt x="305968" y="306603"/>
                  </a:lnTo>
                  <a:lnTo>
                    <a:pt x="349681" y="306603"/>
                  </a:lnTo>
                  <a:lnTo>
                    <a:pt x="349681" y="292633"/>
                  </a:lnTo>
                  <a:lnTo>
                    <a:pt x="349681" y="277393"/>
                  </a:lnTo>
                  <a:lnTo>
                    <a:pt x="393395" y="277393"/>
                  </a:lnTo>
                  <a:lnTo>
                    <a:pt x="393395" y="263423"/>
                  </a:lnTo>
                  <a:lnTo>
                    <a:pt x="378828" y="263423"/>
                  </a:lnTo>
                  <a:lnTo>
                    <a:pt x="378828" y="248183"/>
                  </a:lnTo>
                  <a:lnTo>
                    <a:pt x="393395" y="248183"/>
                  </a:lnTo>
                  <a:lnTo>
                    <a:pt x="393395" y="234213"/>
                  </a:lnTo>
                  <a:lnTo>
                    <a:pt x="422529" y="234213"/>
                  </a:lnTo>
                  <a:lnTo>
                    <a:pt x="422529" y="218973"/>
                  </a:lnTo>
                  <a:lnTo>
                    <a:pt x="407962" y="218973"/>
                  </a:lnTo>
                  <a:lnTo>
                    <a:pt x="407962" y="205003"/>
                  </a:lnTo>
                  <a:lnTo>
                    <a:pt x="378828" y="205003"/>
                  </a:lnTo>
                  <a:lnTo>
                    <a:pt x="378828" y="218973"/>
                  </a:lnTo>
                  <a:lnTo>
                    <a:pt x="364248" y="218973"/>
                  </a:lnTo>
                  <a:lnTo>
                    <a:pt x="364248" y="234213"/>
                  </a:lnTo>
                  <a:lnTo>
                    <a:pt x="364248" y="248183"/>
                  </a:lnTo>
                  <a:lnTo>
                    <a:pt x="364248" y="263423"/>
                  </a:lnTo>
                  <a:lnTo>
                    <a:pt x="349681" y="263423"/>
                  </a:lnTo>
                  <a:lnTo>
                    <a:pt x="349681" y="248183"/>
                  </a:lnTo>
                  <a:lnTo>
                    <a:pt x="364248" y="248183"/>
                  </a:lnTo>
                  <a:lnTo>
                    <a:pt x="364248" y="234213"/>
                  </a:lnTo>
                  <a:lnTo>
                    <a:pt x="349681" y="234213"/>
                  </a:lnTo>
                  <a:lnTo>
                    <a:pt x="349681" y="218973"/>
                  </a:lnTo>
                  <a:lnTo>
                    <a:pt x="364248" y="218973"/>
                  </a:lnTo>
                  <a:lnTo>
                    <a:pt x="364248" y="205003"/>
                  </a:lnTo>
                  <a:lnTo>
                    <a:pt x="335114" y="205003"/>
                  </a:lnTo>
                  <a:lnTo>
                    <a:pt x="335114" y="248183"/>
                  </a:lnTo>
                  <a:lnTo>
                    <a:pt x="305968" y="248183"/>
                  </a:lnTo>
                  <a:lnTo>
                    <a:pt x="305968" y="234213"/>
                  </a:lnTo>
                  <a:lnTo>
                    <a:pt x="291401" y="234213"/>
                  </a:lnTo>
                  <a:lnTo>
                    <a:pt x="291401" y="218973"/>
                  </a:lnTo>
                  <a:lnTo>
                    <a:pt x="276821" y="218973"/>
                  </a:lnTo>
                  <a:lnTo>
                    <a:pt x="276821" y="234213"/>
                  </a:lnTo>
                  <a:lnTo>
                    <a:pt x="262255" y="234213"/>
                  </a:lnTo>
                  <a:lnTo>
                    <a:pt x="262255" y="205003"/>
                  </a:lnTo>
                  <a:lnTo>
                    <a:pt x="262255" y="189763"/>
                  </a:lnTo>
                  <a:lnTo>
                    <a:pt x="276821" y="189763"/>
                  </a:lnTo>
                  <a:lnTo>
                    <a:pt x="276821" y="205003"/>
                  </a:lnTo>
                  <a:lnTo>
                    <a:pt x="291401" y="205003"/>
                  </a:lnTo>
                  <a:lnTo>
                    <a:pt x="291401" y="218973"/>
                  </a:lnTo>
                  <a:lnTo>
                    <a:pt x="305968" y="218973"/>
                  </a:lnTo>
                  <a:lnTo>
                    <a:pt x="305968" y="205003"/>
                  </a:lnTo>
                  <a:lnTo>
                    <a:pt x="320548" y="205003"/>
                  </a:lnTo>
                  <a:lnTo>
                    <a:pt x="320548" y="189763"/>
                  </a:lnTo>
                  <a:lnTo>
                    <a:pt x="349681" y="189763"/>
                  </a:lnTo>
                  <a:lnTo>
                    <a:pt x="349681" y="175793"/>
                  </a:lnTo>
                  <a:lnTo>
                    <a:pt x="320535" y="175793"/>
                  </a:lnTo>
                  <a:lnTo>
                    <a:pt x="320535" y="189763"/>
                  </a:lnTo>
                  <a:lnTo>
                    <a:pt x="305968" y="189763"/>
                  </a:lnTo>
                  <a:lnTo>
                    <a:pt x="305968" y="175793"/>
                  </a:lnTo>
                  <a:lnTo>
                    <a:pt x="305968" y="160553"/>
                  </a:lnTo>
                  <a:lnTo>
                    <a:pt x="291401" y="160553"/>
                  </a:lnTo>
                  <a:lnTo>
                    <a:pt x="291401" y="175793"/>
                  </a:lnTo>
                  <a:lnTo>
                    <a:pt x="291401" y="189763"/>
                  </a:lnTo>
                  <a:lnTo>
                    <a:pt x="276834" y="189763"/>
                  </a:lnTo>
                  <a:lnTo>
                    <a:pt x="276834" y="175793"/>
                  </a:lnTo>
                  <a:lnTo>
                    <a:pt x="291401" y="175793"/>
                  </a:lnTo>
                  <a:lnTo>
                    <a:pt x="291401" y="160553"/>
                  </a:lnTo>
                  <a:lnTo>
                    <a:pt x="247688" y="160553"/>
                  </a:lnTo>
                  <a:lnTo>
                    <a:pt x="247688" y="205003"/>
                  </a:lnTo>
                  <a:lnTo>
                    <a:pt x="233121" y="205003"/>
                  </a:lnTo>
                  <a:lnTo>
                    <a:pt x="233121" y="189763"/>
                  </a:lnTo>
                  <a:lnTo>
                    <a:pt x="218554" y="189763"/>
                  </a:lnTo>
                  <a:lnTo>
                    <a:pt x="218554" y="218973"/>
                  </a:lnTo>
                  <a:lnTo>
                    <a:pt x="203987" y="218973"/>
                  </a:lnTo>
                  <a:lnTo>
                    <a:pt x="203987" y="233337"/>
                  </a:lnTo>
                  <a:lnTo>
                    <a:pt x="189420" y="233337"/>
                  </a:lnTo>
                  <a:lnTo>
                    <a:pt x="189420" y="262470"/>
                  </a:lnTo>
                  <a:lnTo>
                    <a:pt x="218567" y="262470"/>
                  </a:lnTo>
                  <a:lnTo>
                    <a:pt x="218567" y="247904"/>
                  </a:lnTo>
                  <a:lnTo>
                    <a:pt x="203987" y="247904"/>
                  </a:lnTo>
                  <a:lnTo>
                    <a:pt x="203987" y="234213"/>
                  </a:lnTo>
                  <a:lnTo>
                    <a:pt x="233121" y="234213"/>
                  </a:lnTo>
                  <a:lnTo>
                    <a:pt x="233121" y="218973"/>
                  </a:lnTo>
                  <a:lnTo>
                    <a:pt x="247688" y="218973"/>
                  </a:lnTo>
                  <a:lnTo>
                    <a:pt x="247688" y="248183"/>
                  </a:lnTo>
                  <a:lnTo>
                    <a:pt x="276821" y="248183"/>
                  </a:lnTo>
                  <a:lnTo>
                    <a:pt x="276821" y="263423"/>
                  </a:lnTo>
                  <a:lnTo>
                    <a:pt x="291401" y="263423"/>
                  </a:lnTo>
                  <a:lnTo>
                    <a:pt x="291401" y="277393"/>
                  </a:lnTo>
                  <a:lnTo>
                    <a:pt x="305968" y="277393"/>
                  </a:lnTo>
                  <a:lnTo>
                    <a:pt x="305968" y="263423"/>
                  </a:lnTo>
                  <a:lnTo>
                    <a:pt x="335114" y="263423"/>
                  </a:lnTo>
                  <a:lnTo>
                    <a:pt x="335114" y="292633"/>
                  </a:lnTo>
                  <a:lnTo>
                    <a:pt x="276834" y="292633"/>
                  </a:lnTo>
                  <a:lnTo>
                    <a:pt x="276834" y="277393"/>
                  </a:lnTo>
                  <a:lnTo>
                    <a:pt x="262255" y="277393"/>
                  </a:lnTo>
                  <a:lnTo>
                    <a:pt x="262255" y="263423"/>
                  </a:lnTo>
                  <a:lnTo>
                    <a:pt x="247688" y="263423"/>
                  </a:lnTo>
                  <a:lnTo>
                    <a:pt x="247688" y="277393"/>
                  </a:lnTo>
                  <a:lnTo>
                    <a:pt x="233121" y="277393"/>
                  </a:lnTo>
                  <a:lnTo>
                    <a:pt x="233121" y="321843"/>
                  </a:lnTo>
                  <a:lnTo>
                    <a:pt x="218554" y="321843"/>
                  </a:lnTo>
                  <a:lnTo>
                    <a:pt x="218554" y="351053"/>
                  </a:lnTo>
                  <a:lnTo>
                    <a:pt x="247688" y="351053"/>
                  </a:lnTo>
                  <a:lnTo>
                    <a:pt x="247688" y="335813"/>
                  </a:lnTo>
                  <a:lnTo>
                    <a:pt x="262255" y="335813"/>
                  </a:lnTo>
                  <a:lnTo>
                    <a:pt x="262255" y="306603"/>
                  </a:lnTo>
                  <a:lnTo>
                    <a:pt x="276821" y="306603"/>
                  </a:lnTo>
                  <a:lnTo>
                    <a:pt x="276821" y="321843"/>
                  </a:lnTo>
                  <a:lnTo>
                    <a:pt x="291401" y="321843"/>
                  </a:lnTo>
                  <a:lnTo>
                    <a:pt x="291401" y="365023"/>
                  </a:lnTo>
                  <a:lnTo>
                    <a:pt x="262255" y="365023"/>
                  </a:lnTo>
                  <a:lnTo>
                    <a:pt x="262255" y="380263"/>
                  </a:lnTo>
                  <a:lnTo>
                    <a:pt x="247688" y="380263"/>
                  </a:lnTo>
                  <a:lnTo>
                    <a:pt x="247688" y="365023"/>
                  </a:lnTo>
                  <a:lnTo>
                    <a:pt x="218554" y="365023"/>
                  </a:lnTo>
                  <a:lnTo>
                    <a:pt x="218554" y="351053"/>
                  </a:lnTo>
                  <a:lnTo>
                    <a:pt x="189407" y="351053"/>
                  </a:lnTo>
                  <a:lnTo>
                    <a:pt x="189407" y="335813"/>
                  </a:lnTo>
                  <a:lnTo>
                    <a:pt x="203987" y="335813"/>
                  </a:lnTo>
                  <a:lnTo>
                    <a:pt x="203987" y="306603"/>
                  </a:lnTo>
                  <a:lnTo>
                    <a:pt x="218554" y="306603"/>
                  </a:lnTo>
                  <a:lnTo>
                    <a:pt x="218554" y="292633"/>
                  </a:lnTo>
                  <a:lnTo>
                    <a:pt x="203987" y="292633"/>
                  </a:lnTo>
                  <a:lnTo>
                    <a:pt x="203987" y="277393"/>
                  </a:lnTo>
                  <a:lnTo>
                    <a:pt x="189407" y="277393"/>
                  </a:lnTo>
                  <a:lnTo>
                    <a:pt x="189407" y="306603"/>
                  </a:lnTo>
                  <a:lnTo>
                    <a:pt x="174840" y="306603"/>
                  </a:lnTo>
                  <a:lnTo>
                    <a:pt x="174840" y="335813"/>
                  </a:lnTo>
                  <a:lnTo>
                    <a:pt x="145707" y="335813"/>
                  </a:lnTo>
                  <a:lnTo>
                    <a:pt x="145707" y="321843"/>
                  </a:lnTo>
                  <a:lnTo>
                    <a:pt x="131127" y="321843"/>
                  </a:lnTo>
                  <a:lnTo>
                    <a:pt x="131127" y="292633"/>
                  </a:lnTo>
                  <a:lnTo>
                    <a:pt x="116560" y="292633"/>
                  </a:lnTo>
                  <a:lnTo>
                    <a:pt x="116560" y="306603"/>
                  </a:lnTo>
                  <a:lnTo>
                    <a:pt x="116560" y="351053"/>
                  </a:lnTo>
                  <a:lnTo>
                    <a:pt x="72859" y="351053"/>
                  </a:lnTo>
                  <a:lnTo>
                    <a:pt x="72859" y="321843"/>
                  </a:lnTo>
                  <a:lnTo>
                    <a:pt x="72859" y="306603"/>
                  </a:lnTo>
                  <a:lnTo>
                    <a:pt x="116560" y="306603"/>
                  </a:lnTo>
                  <a:lnTo>
                    <a:pt x="116560" y="292633"/>
                  </a:lnTo>
                  <a:lnTo>
                    <a:pt x="87414" y="292633"/>
                  </a:lnTo>
                  <a:lnTo>
                    <a:pt x="87414" y="277393"/>
                  </a:lnTo>
                  <a:lnTo>
                    <a:pt x="131127" y="277393"/>
                  </a:lnTo>
                  <a:lnTo>
                    <a:pt x="131127" y="263423"/>
                  </a:lnTo>
                  <a:lnTo>
                    <a:pt x="145694" y="263423"/>
                  </a:lnTo>
                  <a:lnTo>
                    <a:pt x="145694" y="277393"/>
                  </a:lnTo>
                  <a:lnTo>
                    <a:pt x="160274" y="277393"/>
                  </a:lnTo>
                  <a:lnTo>
                    <a:pt x="160274" y="263423"/>
                  </a:lnTo>
                  <a:lnTo>
                    <a:pt x="145707" y="263423"/>
                  </a:lnTo>
                  <a:lnTo>
                    <a:pt x="145707" y="248183"/>
                  </a:lnTo>
                  <a:lnTo>
                    <a:pt x="131127" y="248183"/>
                  </a:lnTo>
                  <a:lnTo>
                    <a:pt x="131127" y="218973"/>
                  </a:lnTo>
                  <a:lnTo>
                    <a:pt x="116560" y="218973"/>
                  </a:lnTo>
                  <a:lnTo>
                    <a:pt x="116560" y="248183"/>
                  </a:lnTo>
                  <a:lnTo>
                    <a:pt x="101993" y="248183"/>
                  </a:lnTo>
                  <a:lnTo>
                    <a:pt x="101993" y="234213"/>
                  </a:lnTo>
                  <a:lnTo>
                    <a:pt x="101981" y="248183"/>
                  </a:lnTo>
                  <a:lnTo>
                    <a:pt x="101981" y="263423"/>
                  </a:lnTo>
                  <a:lnTo>
                    <a:pt x="87414" y="263423"/>
                  </a:lnTo>
                  <a:lnTo>
                    <a:pt x="87414" y="248183"/>
                  </a:lnTo>
                  <a:lnTo>
                    <a:pt x="101981" y="248183"/>
                  </a:lnTo>
                  <a:lnTo>
                    <a:pt x="101981" y="234213"/>
                  </a:lnTo>
                  <a:lnTo>
                    <a:pt x="87414" y="234213"/>
                  </a:lnTo>
                  <a:lnTo>
                    <a:pt x="87414" y="218973"/>
                  </a:lnTo>
                  <a:lnTo>
                    <a:pt x="72859" y="218973"/>
                  </a:lnTo>
                  <a:lnTo>
                    <a:pt x="72859" y="189763"/>
                  </a:lnTo>
                  <a:lnTo>
                    <a:pt x="101981" y="189763"/>
                  </a:lnTo>
                  <a:lnTo>
                    <a:pt x="101981" y="205003"/>
                  </a:lnTo>
                  <a:lnTo>
                    <a:pt x="87414" y="205003"/>
                  </a:lnTo>
                  <a:lnTo>
                    <a:pt x="87414" y="218973"/>
                  </a:lnTo>
                  <a:lnTo>
                    <a:pt x="101993" y="218973"/>
                  </a:lnTo>
                  <a:lnTo>
                    <a:pt x="101993" y="205003"/>
                  </a:lnTo>
                  <a:lnTo>
                    <a:pt x="145707" y="205003"/>
                  </a:lnTo>
                  <a:lnTo>
                    <a:pt x="145707" y="189763"/>
                  </a:lnTo>
                  <a:lnTo>
                    <a:pt x="145707" y="175793"/>
                  </a:lnTo>
                  <a:lnTo>
                    <a:pt x="174840" y="175793"/>
                  </a:lnTo>
                  <a:lnTo>
                    <a:pt x="174840" y="189763"/>
                  </a:lnTo>
                  <a:lnTo>
                    <a:pt x="189407" y="189763"/>
                  </a:lnTo>
                  <a:lnTo>
                    <a:pt x="189407" y="175793"/>
                  </a:lnTo>
                  <a:lnTo>
                    <a:pt x="203987" y="175793"/>
                  </a:lnTo>
                  <a:lnTo>
                    <a:pt x="203987" y="146583"/>
                  </a:lnTo>
                  <a:lnTo>
                    <a:pt x="189407" y="146583"/>
                  </a:lnTo>
                  <a:lnTo>
                    <a:pt x="189407" y="160553"/>
                  </a:lnTo>
                  <a:lnTo>
                    <a:pt x="174840" y="160553"/>
                  </a:lnTo>
                  <a:lnTo>
                    <a:pt x="174840" y="146583"/>
                  </a:lnTo>
                  <a:lnTo>
                    <a:pt x="160274" y="146583"/>
                  </a:lnTo>
                  <a:lnTo>
                    <a:pt x="160274" y="160553"/>
                  </a:lnTo>
                  <a:lnTo>
                    <a:pt x="131127" y="160553"/>
                  </a:lnTo>
                  <a:lnTo>
                    <a:pt x="131127" y="146583"/>
                  </a:lnTo>
                  <a:lnTo>
                    <a:pt x="87414" y="146583"/>
                  </a:lnTo>
                  <a:lnTo>
                    <a:pt x="87414" y="131343"/>
                  </a:lnTo>
                  <a:lnTo>
                    <a:pt x="101993" y="131343"/>
                  </a:lnTo>
                  <a:lnTo>
                    <a:pt x="101993" y="117373"/>
                  </a:lnTo>
                  <a:lnTo>
                    <a:pt x="29146" y="117373"/>
                  </a:lnTo>
                  <a:lnTo>
                    <a:pt x="29146" y="131343"/>
                  </a:lnTo>
                  <a:lnTo>
                    <a:pt x="58280" y="131343"/>
                  </a:lnTo>
                  <a:lnTo>
                    <a:pt x="58280" y="146583"/>
                  </a:lnTo>
                  <a:lnTo>
                    <a:pt x="72847" y="146583"/>
                  </a:lnTo>
                  <a:lnTo>
                    <a:pt x="72847" y="160553"/>
                  </a:lnTo>
                  <a:lnTo>
                    <a:pt x="116560" y="160553"/>
                  </a:lnTo>
                  <a:lnTo>
                    <a:pt x="116560" y="175793"/>
                  </a:lnTo>
                  <a:lnTo>
                    <a:pt x="58280" y="175793"/>
                  </a:lnTo>
                  <a:lnTo>
                    <a:pt x="58280" y="160553"/>
                  </a:lnTo>
                  <a:lnTo>
                    <a:pt x="43713" y="160553"/>
                  </a:lnTo>
                  <a:lnTo>
                    <a:pt x="43713" y="205003"/>
                  </a:lnTo>
                  <a:lnTo>
                    <a:pt x="58280" y="205003"/>
                  </a:lnTo>
                  <a:lnTo>
                    <a:pt x="58280" y="218973"/>
                  </a:lnTo>
                  <a:lnTo>
                    <a:pt x="72847" y="218973"/>
                  </a:lnTo>
                  <a:lnTo>
                    <a:pt x="72847" y="248183"/>
                  </a:lnTo>
                  <a:lnTo>
                    <a:pt x="58280" y="248183"/>
                  </a:lnTo>
                  <a:lnTo>
                    <a:pt x="58280" y="263423"/>
                  </a:lnTo>
                  <a:lnTo>
                    <a:pt x="72847" y="263423"/>
                  </a:lnTo>
                  <a:lnTo>
                    <a:pt x="72847" y="277393"/>
                  </a:lnTo>
                  <a:lnTo>
                    <a:pt x="58280" y="277393"/>
                  </a:lnTo>
                  <a:lnTo>
                    <a:pt x="58280" y="306603"/>
                  </a:lnTo>
                  <a:lnTo>
                    <a:pt x="43713" y="306603"/>
                  </a:lnTo>
                  <a:lnTo>
                    <a:pt x="43713" y="292633"/>
                  </a:lnTo>
                  <a:lnTo>
                    <a:pt x="14566" y="292633"/>
                  </a:lnTo>
                  <a:lnTo>
                    <a:pt x="14566" y="306603"/>
                  </a:lnTo>
                  <a:lnTo>
                    <a:pt x="0" y="306603"/>
                  </a:lnTo>
                  <a:lnTo>
                    <a:pt x="0" y="365023"/>
                  </a:lnTo>
                  <a:lnTo>
                    <a:pt x="14566" y="365023"/>
                  </a:lnTo>
                  <a:lnTo>
                    <a:pt x="14566" y="351053"/>
                  </a:lnTo>
                  <a:lnTo>
                    <a:pt x="29146" y="351053"/>
                  </a:lnTo>
                  <a:lnTo>
                    <a:pt x="29146" y="335813"/>
                  </a:lnTo>
                  <a:lnTo>
                    <a:pt x="14566" y="335813"/>
                  </a:lnTo>
                  <a:lnTo>
                    <a:pt x="14566" y="321843"/>
                  </a:lnTo>
                  <a:lnTo>
                    <a:pt x="43713" y="321843"/>
                  </a:lnTo>
                  <a:lnTo>
                    <a:pt x="43713" y="335813"/>
                  </a:lnTo>
                  <a:lnTo>
                    <a:pt x="58280" y="335813"/>
                  </a:lnTo>
                  <a:lnTo>
                    <a:pt x="58280" y="365023"/>
                  </a:lnTo>
                  <a:lnTo>
                    <a:pt x="43713" y="365023"/>
                  </a:lnTo>
                  <a:lnTo>
                    <a:pt x="43713" y="380263"/>
                  </a:lnTo>
                  <a:lnTo>
                    <a:pt x="29146" y="380263"/>
                  </a:lnTo>
                  <a:lnTo>
                    <a:pt x="29146" y="423443"/>
                  </a:lnTo>
                  <a:lnTo>
                    <a:pt x="43713" y="423443"/>
                  </a:lnTo>
                  <a:lnTo>
                    <a:pt x="43713" y="408203"/>
                  </a:lnTo>
                  <a:lnTo>
                    <a:pt x="58280" y="408203"/>
                  </a:lnTo>
                  <a:lnTo>
                    <a:pt x="58280" y="394233"/>
                  </a:lnTo>
                  <a:lnTo>
                    <a:pt x="72847" y="394233"/>
                  </a:lnTo>
                  <a:lnTo>
                    <a:pt x="72847" y="423443"/>
                  </a:lnTo>
                  <a:lnTo>
                    <a:pt x="116560" y="423443"/>
                  </a:lnTo>
                  <a:lnTo>
                    <a:pt x="116560" y="437413"/>
                  </a:lnTo>
                  <a:lnTo>
                    <a:pt x="131127" y="437413"/>
                  </a:lnTo>
                  <a:lnTo>
                    <a:pt x="131127" y="408203"/>
                  </a:lnTo>
                  <a:lnTo>
                    <a:pt x="116560" y="408203"/>
                  </a:lnTo>
                  <a:lnTo>
                    <a:pt x="116560" y="394233"/>
                  </a:lnTo>
                  <a:lnTo>
                    <a:pt x="116560" y="380263"/>
                  </a:lnTo>
                  <a:lnTo>
                    <a:pt x="101981" y="380263"/>
                  </a:lnTo>
                  <a:lnTo>
                    <a:pt x="101981" y="394233"/>
                  </a:lnTo>
                  <a:lnTo>
                    <a:pt x="101981" y="408203"/>
                  </a:lnTo>
                  <a:lnTo>
                    <a:pt x="87414" y="408203"/>
                  </a:lnTo>
                  <a:lnTo>
                    <a:pt x="87414" y="394233"/>
                  </a:lnTo>
                  <a:lnTo>
                    <a:pt x="101981" y="394233"/>
                  </a:lnTo>
                  <a:lnTo>
                    <a:pt x="101981" y="380263"/>
                  </a:lnTo>
                  <a:lnTo>
                    <a:pt x="87414" y="380263"/>
                  </a:lnTo>
                  <a:lnTo>
                    <a:pt x="87414" y="365023"/>
                  </a:lnTo>
                  <a:lnTo>
                    <a:pt x="131127" y="365023"/>
                  </a:lnTo>
                  <a:lnTo>
                    <a:pt x="131127" y="380263"/>
                  </a:lnTo>
                  <a:lnTo>
                    <a:pt x="145694" y="380263"/>
                  </a:lnTo>
                  <a:lnTo>
                    <a:pt x="145694" y="394233"/>
                  </a:lnTo>
                  <a:lnTo>
                    <a:pt x="131127" y="394233"/>
                  </a:lnTo>
                  <a:lnTo>
                    <a:pt x="131127" y="408203"/>
                  </a:lnTo>
                  <a:lnTo>
                    <a:pt x="145694" y="408203"/>
                  </a:lnTo>
                  <a:lnTo>
                    <a:pt x="145694" y="452653"/>
                  </a:lnTo>
                  <a:lnTo>
                    <a:pt x="101993" y="452653"/>
                  </a:lnTo>
                  <a:lnTo>
                    <a:pt x="101993" y="437413"/>
                  </a:lnTo>
                  <a:lnTo>
                    <a:pt x="87414" y="437413"/>
                  </a:lnTo>
                  <a:lnTo>
                    <a:pt x="87414" y="452653"/>
                  </a:lnTo>
                  <a:lnTo>
                    <a:pt x="101981" y="452653"/>
                  </a:lnTo>
                  <a:lnTo>
                    <a:pt x="101981" y="466623"/>
                  </a:lnTo>
                  <a:lnTo>
                    <a:pt x="87414" y="466623"/>
                  </a:lnTo>
                  <a:lnTo>
                    <a:pt x="87414" y="481863"/>
                  </a:lnTo>
                  <a:lnTo>
                    <a:pt x="116560" y="481863"/>
                  </a:lnTo>
                  <a:lnTo>
                    <a:pt x="116560" y="495592"/>
                  </a:lnTo>
                  <a:lnTo>
                    <a:pt x="87426" y="495592"/>
                  </a:lnTo>
                  <a:lnTo>
                    <a:pt x="87426" y="510159"/>
                  </a:lnTo>
                  <a:lnTo>
                    <a:pt x="101993" y="510159"/>
                  </a:lnTo>
                  <a:lnTo>
                    <a:pt x="101993" y="524725"/>
                  </a:lnTo>
                  <a:lnTo>
                    <a:pt x="116560" y="524725"/>
                  </a:lnTo>
                  <a:lnTo>
                    <a:pt x="116560" y="495833"/>
                  </a:lnTo>
                  <a:lnTo>
                    <a:pt x="131127" y="495833"/>
                  </a:lnTo>
                  <a:lnTo>
                    <a:pt x="131127" y="481863"/>
                  </a:lnTo>
                  <a:lnTo>
                    <a:pt x="145694" y="481863"/>
                  </a:lnTo>
                  <a:lnTo>
                    <a:pt x="145694" y="511073"/>
                  </a:lnTo>
                  <a:lnTo>
                    <a:pt x="131127" y="511073"/>
                  </a:lnTo>
                  <a:lnTo>
                    <a:pt x="131127" y="525043"/>
                  </a:lnTo>
                  <a:lnTo>
                    <a:pt x="116560" y="525043"/>
                  </a:lnTo>
                  <a:lnTo>
                    <a:pt x="116560" y="554253"/>
                  </a:lnTo>
                  <a:lnTo>
                    <a:pt x="160274" y="554253"/>
                  </a:lnTo>
                  <a:lnTo>
                    <a:pt x="160274" y="525043"/>
                  </a:lnTo>
                  <a:lnTo>
                    <a:pt x="189407" y="525043"/>
                  </a:lnTo>
                  <a:lnTo>
                    <a:pt x="189407" y="511073"/>
                  </a:lnTo>
                  <a:lnTo>
                    <a:pt x="160274" y="511073"/>
                  </a:lnTo>
                  <a:lnTo>
                    <a:pt x="160274" y="495833"/>
                  </a:lnTo>
                  <a:lnTo>
                    <a:pt x="189407" y="495833"/>
                  </a:lnTo>
                  <a:lnTo>
                    <a:pt x="189407" y="481863"/>
                  </a:lnTo>
                  <a:lnTo>
                    <a:pt x="203987" y="481863"/>
                  </a:lnTo>
                  <a:lnTo>
                    <a:pt x="203987" y="466623"/>
                  </a:lnTo>
                  <a:lnTo>
                    <a:pt x="218554" y="466623"/>
                  </a:lnTo>
                  <a:lnTo>
                    <a:pt x="218554" y="437413"/>
                  </a:lnTo>
                  <a:lnTo>
                    <a:pt x="247688" y="437413"/>
                  </a:lnTo>
                  <a:lnTo>
                    <a:pt x="247688" y="423443"/>
                  </a:lnTo>
                  <a:lnTo>
                    <a:pt x="218554" y="423443"/>
                  </a:lnTo>
                  <a:lnTo>
                    <a:pt x="218554" y="394233"/>
                  </a:lnTo>
                  <a:lnTo>
                    <a:pt x="203987" y="394233"/>
                  </a:lnTo>
                  <a:lnTo>
                    <a:pt x="203987" y="408203"/>
                  </a:lnTo>
                  <a:lnTo>
                    <a:pt x="203987" y="437413"/>
                  </a:lnTo>
                  <a:lnTo>
                    <a:pt x="189407" y="437413"/>
                  </a:lnTo>
                  <a:lnTo>
                    <a:pt x="189407" y="452653"/>
                  </a:lnTo>
                  <a:lnTo>
                    <a:pt x="189407" y="466623"/>
                  </a:lnTo>
                  <a:lnTo>
                    <a:pt x="174840" y="466623"/>
                  </a:lnTo>
                  <a:lnTo>
                    <a:pt x="174840" y="481863"/>
                  </a:lnTo>
                  <a:lnTo>
                    <a:pt x="160274" y="481863"/>
                  </a:lnTo>
                  <a:lnTo>
                    <a:pt x="160274" y="437413"/>
                  </a:lnTo>
                  <a:lnTo>
                    <a:pt x="174840" y="437413"/>
                  </a:lnTo>
                  <a:lnTo>
                    <a:pt x="174840" y="452653"/>
                  </a:lnTo>
                  <a:lnTo>
                    <a:pt x="189407" y="452653"/>
                  </a:lnTo>
                  <a:lnTo>
                    <a:pt x="189407" y="437413"/>
                  </a:lnTo>
                  <a:lnTo>
                    <a:pt x="189407" y="408203"/>
                  </a:lnTo>
                  <a:lnTo>
                    <a:pt x="160274" y="408203"/>
                  </a:lnTo>
                  <a:lnTo>
                    <a:pt x="160274" y="380263"/>
                  </a:lnTo>
                  <a:lnTo>
                    <a:pt x="145707" y="380263"/>
                  </a:lnTo>
                  <a:lnTo>
                    <a:pt x="145707" y="365023"/>
                  </a:lnTo>
                  <a:lnTo>
                    <a:pt x="160274" y="365023"/>
                  </a:lnTo>
                  <a:lnTo>
                    <a:pt x="160274" y="351053"/>
                  </a:lnTo>
                  <a:lnTo>
                    <a:pt x="174840" y="351053"/>
                  </a:lnTo>
                  <a:lnTo>
                    <a:pt x="174840" y="365023"/>
                  </a:lnTo>
                  <a:lnTo>
                    <a:pt x="189407" y="365023"/>
                  </a:lnTo>
                  <a:lnTo>
                    <a:pt x="189407" y="408203"/>
                  </a:lnTo>
                  <a:lnTo>
                    <a:pt x="203987" y="408203"/>
                  </a:lnTo>
                  <a:lnTo>
                    <a:pt x="203987" y="394233"/>
                  </a:lnTo>
                  <a:lnTo>
                    <a:pt x="203987" y="380263"/>
                  </a:lnTo>
                  <a:lnTo>
                    <a:pt x="218554" y="380263"/>
                  </a:lnTo>
                  <a:lnTo>
                    <a:pt x="218554" y="394233"/>
                  </a:lnTo>
                  <a:lnTo>
                    <a:pt x="233121" y="394233"/>
                  </a:lnTo>
                  <a:lnTo>
                    <a:pt x="233121" y="408203"/>
                  </a:lnTo>
                  <a:lnTo>
                    <a:pt x="262255" y="408203"/>
                  </a:lnTo>
                  <a:lnTo>
                    <a:pt x="262255" y="437413"/>
                  </a:lnTo>
                  <a:lnTo>
                    <a:pt x="247688" y="437413"/>
                  </a:lnTo>
                  <a:lnTo>
                    <a:pt x="247688" y="452653"/>
                  </a:lnTo>
                  <a:lnTo>
                    <a:pt x="233121" y="452653"/>
                  </a:lnTo>
                  <a:lnTo>
                    <a:pt x="233121" y="481863"/>
                  </a:lnTo>
                  <a:lnTo>
                    <a:pt x="203987" y="481863"/>
                  </a:lnTo>
                  <a:lnTo>
                    <a:pt x="203987" y="495833"/>
                  </a:lnTo>
                  <a:lnTo>
                    <a:pt x="262255" y="495833"/>
                  </a:lnTo>
                  <a:lnTo>
                    <a:pt x="262255" y="481863"/>
                  </a:lnTo>
                  <a:lnTo>
                    <a:pt x="276821" y="481863"/>
                  </a:lnTo>
                  <a:lnTo>
                    <a:pt x="276821" y="495833"/>
                  </a:lnTo>
                  <a:lnTo>
                    <a:pt x="262255" y="495833"/>
                  </a:lnTo>
                  <a:lnTo>
                    <a:pt x="262255" y="511073"/>
                  </a:lnTo>
                  <a:lnTo>
                    <a:pt x="247688" y="511073"/>
                  </a:lnTo>
                  <a:lnTo>
                    <a:pt x="247688" y="525043"/>
                  </a:lnTo>
                  <a:lnTo>
                    <a:pt x="262255" y="525043"/>
                  </a:lnTo>
                  <a:lnTo>
                    <a:pt x="262255" y="540283"/>
                  </a:lnTo>
                  <a:lnTo>
                    <a:pt x="276821" y="540283"/>
                  </a:lnTo>
                  <a:lnTo>
                    <a:pt x="276821" y="569493"/>
                  </a:lnTo>
                  <a:lnTo>
                    <a:pt x="262255" y="569493"/>
                  </a:lnTo>
                  <a:lnTo>
                    <a:pt x="262255" y="554253"/>
                  </a:lnTo>
                  <a:lnTo>
                    <a:pt x="247688" y="554253"/>
                  </a:lnTo>
                  <a:lnTo>
                    <a:pt x="247688" y="583463"/>
                  </a:lnTo>
                  <a:lnTo>
                    <a:pt x="291401" y="583463"/>
                  </a:lnTo>
                  <a:lnTo>
                    <a:pt x="291401" y="598703"/>
                  </a:lnTo>
                  <a:lnTo>
                    <a:pt x="320535" y="598703"/>
                  </a:lnTo>
                  <a:lnTo>
                    <a:pt x="320535" y="612673"/>
                  </a:lnTo>
                  <a:lnTo>
                    <a:pt x="305968" y="612673"/>
                  </a:lnTo>
                  <a:lnTo>
                    <a:pt x="305968" y="627913"/>
                  </a:lnTo>
                  <a:lnTo>
                    <a:pt x="320548" y="627913"/>
                  </a:lnTo>
                  <a:lnTo>
                    <a:pt x="320548" y="612673"/>
                  </a:lnTo>
                  <a:lnTo>
                    <a:pt x="335114" y="612673"/>
                  </a:lnTo>
                  <a:lnTo>
                    <a:pt x="335114" y="627913"/>
                  </a:lnTo>
                  <a:lnTo>
                    <a:pt x="349681" y="627913"/>
                  </a:lnTo>
                  <a:lnTo>
                    <a:pt x="349681" y="598703"/>
                  </a:lnTo>
                  <a:lnTo>
                    <a:pt x="393395" y="598703"/>
                  </a:lnTo>
                  <a:lnTo>
                    <a:pt x="393395" y="583463"/>
                  </a:lnTo>
                  <a:lnTo>
                    <a:pt x="364248" y="583463"/>
                  </a:lnTo>
                  <a:lnTo>
                    <a:pt x="364248" y="554253"/>
                  </a:lnTo>
                  <a:lnTo>
                    <a:pt x="393395" y="554253"/>
                  </a:lnTo>
                  <a:lnTo>
                    <a:pt x="393395" y="525043"/>
                  </a:lnTo>
                  <a:lnTo>
                    <a:pt x="422529" y="525043"/>
                  </a:lnTo>
                  <a:lnTo>
                    <a:pt x="422529" y="511073"/>
                  </a:lnTo>
                  <a:lnTo>
                    <a:pt x="422529" y="495833"/>
                  </a:lnTo>
                  <a:lnTo>
                    <a:pt x="378828" y="495833"/>
                  </a:lnTo>
                  <a:lnTo>
                    <a:pt x="378828" y="511073"/>
                  </a:lnTo>
                  <a:lnTo>
                    <a:pt x="378828" y="525043"/>
                  </a:lnTo>
                  <a:lnTo>
                    <a:pt x="378828" y="540283"/>
                  </a:lnTo>
                  <a:lnTo>
                    <a:pt x="364261" y="540283"/>
                  </a:lnTo>
                  <a:lnTo>
                    <a:pt x="364261" y="525043"/>
                  </a:lnTo>
                  <a:lnTo>
                    <a:pt x="378828" y="525043"/>
                  </a:lnTo>
                  <a:lnTo>
                    <a:pt x="378828" y="511073"/>
                  </a:lnTo>
                  <a:lnTo>
                    <a:pt x="349681" y="511073"/>
                  </a:lnTo>
                  <a:lnTo>
                    <a:pt x="349681" y="540283"/>
                  </a:lnTo>
                  <a:lnTo>
                    <a:pt x="349681" y="583463"/>
                  </a:lnTo>
                  <a:lnTo>
                    <a:pt x="305968" y="583463"/>
                  </a:lnTo>
                  <a:lnTo>
                    <a:pt x="305968" y="569493"/>
                  </a:lnTo>
                  <a:lnTo>
                    <a:pt x="305968" y="540283"/>
                  </a:lnTo>
                  <a:lnTo>
                    <a:pt x="349681" y="540283"/>
                  </a:lnTo>
                  <a:lnTo>
                    <a:pt x="349681" y="511073"/>
                  </a:lnTo>
                  <a:lnTo>
                    <a:pt x="349681" y="495833"/>
                  </a:lnTo>
                  <a:lnTo>
                    <a:pt x="335114" y="495833"/>
                  </a:lnTo>
                  <a:lnTo>
                    <a:pt x="335114" y="481863"/>
                  </a:lnTo>
                  <a:lnTo>
                    <a:pt x="320548" y="481863"/>
                  </a:lnTo>
                  <a:lnTo>
                    <a:pt x="320548" y="466623"/>
                  </a:lnTo>
                  <a:lnTo>
                    <a:pt x="335114" y="466623"/>
                  </a:lnTo>
                  <a:lnTo>
                    <a:pt x="335114" y="452653"/>
                  </a:lnTo>
                  <a:lnTo>
                    <a:pt x="320548" y="452653"/>
                  </a:lnTo>
                  <a:lnTo>
                    <a:pt x="320548" y="437413"/>
                  </a:lnTo>
                  <a:lnTo>
                    <a:pt x="335114" y="437413"/>
                  </a:lnTo>
                  <a:lnTo>
                    <a:pt x="335114" y="452653"/>
                  </a:lnTo>
                  <a:lnTo>
                    <a:pt x="349681" y="452653"/>
                  </a:lnTo>
                  <a:lnTo>
                    <a:pt x="349681" y="466623"/>
                  </a:lnTo>
                  <a:lnTo>
                    <a:pt x="335114" y="466623"/>
                  </a:lnTo>
                  <a:lnTo>
                    <a:pt x="335114" y="481863"/>
                  </a:lnTo>
                  <a:lnTo>
                    <a:pt x="349681" y="481863"/>
                  </a:lnTo>
                  <a:lnTo>
                    <a:pt x="349681" y="495833"/>
                  </a:lnTo>
                  <a:lnTo>
                    <a:pt x="378828" y="495833"/>
                  </a:lnTo>
                  <a:lnTo>
                    <a:pt x="378828" y="481863"/>
                  </a:lnTo>
                  <a:lnTo>
                    <a:pt x="364248" y="481863"/>
                  </a:lnTo>
                  <a:lnTo>
                    <a:pt x="364248" y="437413"/>
                  </a:lnTo>
                  <a:lnTo>
                    <a:pt x="349681" y="437413"/>
                  </a:lnTo>
                  <a:lnTo>
                    <a:pt x="349681" y="423443"/>
                  </a:lnTo>
                  <a:lnTo>
                    <a:pt x="320535" y="423443"/>
                  </a:lnTo>
                  <a:lnTo>
                    <a:pt x="320535" y="437413"/>
                  </a:lnTo>
                  <a:lnTo>
                    <a:pt x="320535" y="495833"/>
                  </a:lnTo>
                  <a:lnTo>
                    <a:pt x="320535" y="511073"/>
                  </a:lnTo>
                  <a:lnTo>
                    <a:pt x="305968" y="511073"/>
                  </a:lnTo>
                  <a:lnTo>
                    <a:pt x="305968" y="495833"/>
                  </a:lnTo>
                  <a:lnTo>
                    <a:pt x="320535" y="495833"/>
                  </a:lnTo>
                  <a:lnTo>
                    <a:pt x="320535" y="437413"/>
                  </a:lnTo>
                  <a:lnTo>
                    <a:pt x="291401" y="437413"/>
                  </a:lnTo>
                  <a:lnTo>
                    <a:pt x="291401" y="452653"/>
                  </a:lnTo>
                  <a:lnTo>
                    <a:pt x="305968" y="452653"/>
                  </a:lnTo>
                  <a:lnTo>
                    <a:pt x="305968" y="481863"/>
                  </a:lnTo>
                  <a:lnTo>
                    <a:pt x="291401" y="481863"/>
                  </a:lnTo>
                  <a:lnTo>
                    <a:pt x="291401" y="495833"/>
                  </a:lnTo>
                  <a:lnTo>
                    <a:pt x="291401" y="525043"/>
                  </a:lnTo>
                  <a:lnTo>
                    <a:pt x="276834" y="525043"/>
                  </a:lnTo>
                  <a:lnTo>
                    <a:pt x="276834" y="495833"/>
                  </a:lnTo>
                  <a:lnTo>
                    <a:pt x="291401" y="495833"/>
                  </a:lnTo>
                  <a:lnTo>
                    <a:pt x="291401" y="481863"/>
                  </a:lnTo>
                  <a:lnTo>
                    <a:pt x="276834" y="481863"/>
                  </a:lnTo>
                  <a:lnTo>
                    <a:pt x="276834" y="466623"/>
                  </a:lnTo>
                  <a:lnTo>
                    <a:pt x="262255" y="466623"/>
                  </a:lnTo>
                  <a:lnTo>
                    <a:pt x="262255" y="452653"/>
                  </a:lnTo>
                  <a:lnTo>
                    <a:pt x="276834" y="452653"/>
                  </a:lnTo>
                  <a:lnTo>
                    <a:pt x="276834" y="380263"/>
                  </a:lnTo>
                  <a:lnTo>
                    <a:pt x="291401" y="380263"/>
                  </a:lnTo>
                  <a:lnTo>
                    <a:pt x="291401" y="423443"/>
                  </a:lnTo>
                  <a:lnTo>
                    <a:pt x="305968" y="423443"/>
                  </a:lnTo>
                  <a:lnTo>
                    <a:pt x="305968" y="408203"/>
                  </a:lnTo>
                  <a:lnTo>
                    <a:pt x="364248" y="408203"/>
                  </a:lnTo>
                  <a:lnTo>
                    <a:pt x="364248" y="394233"/>
                  </a:lnTo>
                  <a:lnTo>
                    <a:pt x="335114" y="394233"/>
                  </a:lnTo>
                  <a:lnTo>
                    <a:pt x="335114" y="380263"/>
                  </a:lnTo>
                  <a:lnTo>
                    <a:pt x="349681" y="380263"/>
                  </a:lnTo>
                  <a:lnTo>
                    <a:pt x="349681" y="365023"/>
                  </a:lnTo>
                  <a:lnTo>
                    <a:pt x="364248" y="365023"/>
                  </a:lnTo>
                  <a:lnTo>
                    <a:pt x="364248" y="351053"/>
                  </a:lnTo>
                  <a:lnTo>
                    <a:pt x="378828" y="351053"/>
                  </a:lnTo>
                  <a:lnTo>
                    <a:pt x="378828" y="365023"/>
                  </a:lnTo>
                  <a:lnTo>
                    <a:pt x="393395" y="365023"/>
                  </a:lnTo>
                  <a:lnTo>
                    <a:pt x="393395" y="351053"/>
                  </a:lnTo>
                  <a:lnTo>
                    <a:pt x="422529" y="351053"/>
                  </a:lnTo>
                  <a:lnTo>
                    <a:pt x="422529" y="380263"/>
                  </a:lnTo>
                  <a:lnTo>
                    <a:pt x="451675" y="380263"/>
                  </a:lnTo>
                  <a:lnTo>
                    <a:pt x="451675" y="365023"/>
                  </a:lnTo>
                  <a:lnTo>
                    <a:pt x="466242" y="365023"/>
                  </a:lnTo>
                  <a:lnTo>
                    <a:pt x="466242" y="379018"/>
                  </a:lnTo>
                  <a:lnTo>
                    <a:pt x="480822" y="379018"/>
                  </a:lnTo>
                  <a:lnTo>
                    <a:pt x="480822" y="364451"/>
                  </a:lnTo>
                  <a:close/>
                </a:path>
                <a:path w="655954" h="655954">
                  <a:moveTo>
                    <a:pt x="495388" y="29349"/>
                  </a:moveTo>
                  <a:lnTo>
                    <a:pt x="480822" y="29349"/>
                  </a:lnTo>
                  <a:lnTo>
                    <a:pt x="480822" y="43916"/>
                  </a:lnTo>
                  <a:lnTo>
                    <a:pt x="495388" y="43916"/>
                  </a:lnTo>
                  <a:lnTo>
                    <a:pt x="495388" y="29349"/>
                  </a:lnTo>
                  <a:close/>
                </a:path>
                <a:path w="655954" h="655954">
                  <a:moveTo>
                    <a:pt x="495388" y="215"/>
                  </a:moveTo>
                  <a:lnTo>
                    <a:pt x="466242" y="215"/>
                  </a:lnTo>
                  <a:lnTo>
                    <a:pt x="466242" y="14782"/>
                  </a:lnTo>
                  <a:lnTo>
                    <a:pt x="451675" y="14782"/>
                  </a:lnTo>
                  <a:lnTo>
                    <a:pt x="451675" y="43916"/>
                  </a:lnTo>
                  <a:lnTo>
                    <a:pt x="466242" y="43916"/>
                  </a:lnTo>
                  <a:lnTo>
                    <a:pt x="466242" y="29349"/>
                  </a:lnTo>
                  <a:lnTo>
                    <a:pt x="480822" y="29349"/>
                  </a:lnTo>
                  <a:lnTo>
                    <a:pt x="480822" y="14782"/>
                  </a:lnTo>
                  <a:lnTo>
                    <a:pt x="495388" y="14782"/>
                  </a:lnTo>
                  <a:lnTo>
                    <a:pt x="495388" y="215"/>
                  </a:lnTo>
                  <a:close/>
                </a:path>
                <a:path w="655954" h="655954">
                  <a:moveTo>
                    <a:pt x="495401" y="524725"/>
                  </a:moveTo>
                  <a:lnTo>
                    <a:pt x="480822" y="524725"/>
                  </a:lnTo>
                  <a:lnTo>
                    <a:pt x="480822" y="539292"/>
                  </a:lnTo>
                  <a:lnTo>
                    <a:pt x="495401" y="539292"/>
                  </a:lnTo>
                  <a:lnTo>
                    <a:pt x="495401" y="524725"/>
                  </a:lnTo>
                  <a:close/>
                </a:path>
                <a:path w="655954" h="655954">
                  <a:moveTo>
                    <a:pt x="539089" y="533"/>
                  </a:moveTo>
                  <a:lnTo>
                    <a:pt x="524522" y="533"/>
                  </a:lnTo>
                  <a:lnTo>
                    <a:pt x="524522" y="15773"/>
                  </a:lnTo>
                  <a:lnTo>
                    <a:pt x="539089" y="15773"/>
                  </a:lnTo>
                  <a:lnTo>
                    <a:pt x="539089" y="533"/>
                  </a:lnTo>
                  <a:close/>
                </a:path>
                <a:path w="655954" h="655954">
                  <a:moveTo>
                    <a:pt x="539102" y="437311"/>
                  </a:moveTo>
                  <a:lnTo>
                    <a:pt x="524535" y="437311"/>
                  </a:lnTo>
                  <a:lnTo>
                    <a:pt x="495388" y="437311"/>
                  </a:lnTo>
                  <a:lnTo>
                    <a:pt x="495388" y="481025"/>
                  </a:lnTo>
                  <a:lnTo>
                    <a:pt x="509968" y="481025"/>
                  </a:lnTo>
                  <a:lnTo>
                    <a:pt x="509968" y="466445"/>
                  </a:lnTo>
                  <a:lnTo>
                    <a:pt x="539102" y="466445"/>
                  </a:lnTo>
                  <a:lnTo>
                    <a:pt x="539102" y="437311"/>
                  </a:lnTo>
                  <a:close/>
                </a:path>
                <a:path w="655954" h="655954">
                  <a:moveTo>
                    <a:pt x="568236" y="641299"/>
                  </a:moveTo>
                  <a:lnTo>
                    <a:pt x="539102" y="641299"/>
                  </a:lnTo>
                  <a:lnTo>
                    <a:pt x="539102" y="655866"/>
                  </a:lnTo>
                  <a:lnTo>
                    <a:pt x="553669" y="655866"/>
                  </a:lnTo>
                  <a:lnTo>
                    <a:pt x="568236" y="655866"/>
                  </a:lnTo>
                  <a:lnTo>
                    <a:pt x="568236" y="641299"/>
                  </a:lnTo>
                  <a:close/>
                </a:path>
                <a:path w="655954" h="655954">
                  <a:moveTo>
                    <a:pt x="568236" y="553872"/>
                  </a:moveTo>
                  <a:lnTo>
                    <a:pt x="553669" y="553872"/>
                  </a:lnTo>
                  <a:lnTo>
                    <a:pt x="553669" y="568439"/>
                  </a:lnTo>
                  <a:lnTo>
                    <a:pt x="568236" y="568439"/>
                  </a:lnTo>
                  <a:lnTo>
                    <a:pt x="568236" y="553872"/>
                  </a:lnTo>
                  <a:close/>
                </a:path>
                <a:path w="655954" h="655954">
                  <a:moveTo>
                    <a:pt x="568236" y="394233"/>
                  </a:moveTo>
                  <a:lnTo>
                    <a:pt x="553669" y="394233"/>
                  </a:lnTo>
                  <a:lnTo>
                    <a:pt x="553669" y="437413"/>
                  </a:lnTo>
                  <a:lnTo>
                    <a:pt x="568236" y="437413"/>
                  </a:lnTo>
                  <a:lnTo>
                    <a:pt x="568236" y="394233"/>
                  </a:lnTo>
                  <a:close/>
                </a:path>
                <a:path w="655954" h="655954">
                  <a:moveTo>
                    <a:pt x="568236" y="320751"/>
                  </a:moveTo>
                  <a:lnTo>
                    <a:pt x="553669" y="320751"/>
                  </a:lnTo>
                  <a:lnTo>
                    <a:pt x="553669" y="335318"/>
                  </a:lnTo>
                  <a:lnTo>
                    <a:pt x="568236" y="335318"/>
                  </a:lnTo>
                  <a:lnTo>
                    <a:pt x="568236" y="320751"/>
                  </a:lnTo>
                  <a:close/>
                </a:path>
                <a:path w="655954" h="655954">
                  <a:moveTo>
                    <a:pt x="626516" y="29349"/>
                  </a:moveTo>
                  <a:lnTo>
                    <a:pt x="597382" y="29349"/>
                  </a:lnTo>
                  <a:lnTo>
                    <a:pt x="582815" y="29349"/>
                  </a:lnTo>
                  <a:lnTo>
                    <a:pt x="582815" y="73063"/>
                  </a:lnTo>
                  <a:lnTo>
                    <a:pt x="626516" y="73063"/>
                  </a:lnTo>
                  <a:lnTo>
                    <a:pt x="626516" y="29349"/>
                  </a:lnTo>
                  <a:close/>
                </a:path>
                <a:path w="655954" h="655954">
                  <a:moveTo>
                    <a:pt x="641083" y="380263"/>
                  </a:moveTo>
                  <a:lnTo>
                    <a:pt x="626516" y="380263"/>
                  </a:lnTo>
                  <a:lnTo>
                    <a:pt x="626516" y="365023"/>
                  </a:lnTo>
                  <a:lnTo>
                    <a:pt x="611949" y="365023"/>
                  </a:lnTo>
                  <a:lnTo>
                    <a:pt x="611949" y="380263"/>
                  </a:lnTo>
                  <a:lnTo>
                    <a:pt x="626503" y="380263"/>
                  </a:lnTo>
                  <a:lnTo>
                    <a:pt x="626503" y="394233"/>
                  </a:lnTo>
                  <a:lnTo>
                    <a:pt x="611949" y="394233"/>
                  </a:lnTo>
                  <a:lnTo>
                    <a:pt x="611949" y="380263"/>
                  </a:lnTo>
                  <a:lnTo>
                    <a:pt x="597369" y="380263"/>
                  </a:lnTo>
                  <a:lnTo>
                    <a:pt x="597369" y="394233"/>
                  </a:lnTo>
                  <a:lnTo>
                    <a:pt x="582803" y="394233"/>
                  </a:lnTo>
                  <a:lnTo>
                    <a:pt x="582803" y="423443"/>
                  </a:lnTo>
                  <a:lnTo>
                    <a:pt x="597369" y="423443"/>
                  </a:lnTo>
                  <a:lnTo>
                    <a:pt x="597369" y="408203"/>
                  </a:lnTo>
                  <a:lnTo>
                    <a:pt x="641083" y="408203"/>
                  </a:lnTo>
                  <a:lnTo>
                    <a:pt x="641083" y="380263"/>
                  </a:lnTo>
                  <a:close/>
                </a:path>
                <a:path w="655954" h="655954">
                  <a:moveTo>
                    <a:pt x="655650" y="598703"/>
                  </a:moveTo>
                  <a:lnTo>
                    <a:pt x="641083" y="598703"/>
                  </a:lnTo>
                  <a:lnTo>
                    <a:pt x="641083" y="612673"/>
                  </a:lnTo>
                  <a:lnTo>
                    <a:pt x="655650" y="612673"/>
                  </a:lnTo>
                  <a:lnTo>
                    <a:pt x="655650" y="598703"/>
                  </a:lnTo>
                  <a:close/>
                </a:path>
                <a:path w="655954" h="655954">
                  <a:moveTo>
                    <a:pt x="655650" y="481863"/>
                  </a:moveTo>
                  <a:lnTo>
                    <a:pt x="641083" y="481863"/>
                  </a:lnTo>
                  <a:lnTo>
                    <a:pt x="641083" y="495833"/>
                  </a:lnTo>
                  <a:lnTo>
                    <a:pt x="655650" y="495833"/>
                  </a:lnTo>
                  <a:lnTo>
                    <a:pt x="655650" y="481863"/>
                  </a:lnTo>
                  <a:close/>
                </a:path>
                <a:path w="655954" h="655954">
                  <a:moveTo>
                    <a:pt x="655650" y="452653"/>
                  </a:moveTo>
                  <a:lnTo>
                    <a:pt x="641083" y="452653"/>
                  </a:lnTo>
                  <a:lnTo>
                    <a:pt x="641083" y="437413"/>
                  </a:lnTo>
                  <a:lnTo>
                    <a:pt x="626503" y="437413"/>
                  </a:lnTo>
                  <a:lnTo>
                    <a:pt x="626503" y="452653"/>
                  </a:lnTo>
                  <a:lnTo>
                    <a:pt x="611949" y="452653"/>
                  </a:lnTo>
                  <a:lnTo>
                    <a:pt x="611949" y="423443"/>
                  </a:lnTo>
                  <a:lnTo>
                    <a:pt x="597369" y="423443"/>
                  </a:lnTo>
                  <a:lnTo>
                    <a:pt x="597369" y="466623"/>
                  </a:lnTo>
                  <a:lnTo>
                    <a:pt x="582803" y="466623"/>
                  </a:lnTo>
                  <a:lnTo>
                    <a:pt x="582803" y="437413"/>
                  </a:lnTo>
                  <a:lnTo>
                    <a:pt x="568236" y="437413"/>
                  </a:lnTo>
                  <a:lnTo>
                    <a:pt x="568236" y="452653"/>
                  </a:lnTo>
                  <a:lnTo>
                    <a:pt x="553669" y="452653"/>
                  </a:lnTo>
                  <a:lnTo>
                    <a:pt x="553669" y="466623"/>
                  </a:lnTo>
                  <a:lnTo>
                    <a:pt x="568236" y="466623"/>
                  </a:lnTo>
                  <a:lnTo>
                    <a:pt x="568236" y="481863"/>
                  </a:lnTo>
                  <a:lnTo>
                    <a:pt x="553669" y="481863"/>
                  </a:lnTo>
                  <a:lnTo>
                    <a:pt x="553669" y="466623"/>
                  </a:lnTo>
                  <a:lnTo>
                    <a:pt x="539089" y="466623"/>
                  </a:lnTo>
                  <a:lnTo>
                    <a:pt x="539089" y="481863"/>
                  </a:lnTo>
                  <a:lnTo>
                    <a:pt x="524522" y="481863"/>
                  </a:lnTo>
                  <a:lnTo>
                    <a:pt x="524522" y="495833"/>
                  </a:lnTo>
                  <a:lnTo>
                    <a:pt x="466242" y="495833"/>
                  </a:lnTo>
                  <a:lnTo>
                    <a:pt x="466242" y="481863"/>
                  </a:lnTo>
                  <a:lnTo>
                    <a:pt x="466242" y="466623"/>
                  </a:lnTo>
                  <a:lnTo>
                    <a:pt x="480809" y="466623"/>
                  </a:lnTo>
                  <a:lnTo>
                    <a:pt x="480809" y="452653"/>
                  </a:lnTo>
                  <a:lnTo>
                    <a:pt x="466242" y="452653"/>
                  </a:lnTo>
                  <a:lnTo>
                    <a:pt x="466242" y="408203"/>
                  </a:lnTo>
                  <a:lnTo>
                    <a:pt x="480809" y="408203"/>
                  </a:lnTo>
                  <a:lnTo>
                    <a:pt x="480809" y="394233"/>
                  </a:lnTo>
                  <a:lnTo>
                    <a:pt x="451675" y="394233"/>
                  </a:lnTo>
                  <a:lnTo>
                    <a:pt x="451675" y="423443"/>
                  </a:lnTo>
                  <a:lnTo>
                    <a:pt x="422529" y="423443"/>
                  </a:lnTo>
                  <a:lnTo>
                    <a:pt x="422529" y="408203"/>
                  </a:lnTo>
                  <a:lnTo>
                    <a:pt x="407962" y="408203"/>
                  </a:lnTo>
                  <a:lnTo>
                    <a:pt x="407962" y="423443"/>
                  </a:lnTo>
                  <a:lnTo>
                    <a:pt x="393395" y="423443"/>
                  </a:lnTo>
                  <a:lnTo>
                    <a:pt x="393395" y="437413"/>
                  </a:lnTo>
                  <a:lnTo>
                    <a:pt x="407962" y="437413"/>
                  </a:lnTo>
                  <a:lnTo>
                    <a:pt x="407962" y="452653"/>
                  </a:lnTo>
                  <a:lnTo>
                    <a:pt x="393395" y="452653"/>
                  </a:lnTo>
                  <a:lnTo>
                    <a:pt x="393395" y="466623"/>
                  </a:lnTo>
                  <a:lnTo>
                    <a:pt x="422529" y="466623"/>
                  </a:lnTo>
                  <a:lnTo>
                    <a:pt x="422529" y="452653"/>
                  </a:lnTo>
                  <a:lnTo>
                    <a:pt x="437095" y="452653"/>
                  </a:lnTo>
                  <a:lnTo>
                    <a:pt x="437095" y="437413"/>
                  </a:lnTo>
                  <a:lnTo>
                    <a:pt x="451675" y="437413"/>
                  </a:lnTo>
                  <a:lnTo>
                    <a:pt x="451675" y="452653"/>
                  </a:lnTo>
                  <a:lnTo>
                    <a:pt x="437095" y="452653"/>
                  </a:lnTo>
                  <a:lnTo>
                    <a:pt x="437095" y="466623"/>
                  </a:lnTo>
                  <a:lnTo>
                    <a:pt x="451675" y="466623"/>
                  </a:lnTo>
                  <a:lnTo>
                    <a:pt x="451675" y="481863"/>
                  </a:lnTo>
                  <a:lnTo>
                    <a:pt x="437095" y="481863"/>
                  </a:lnTo>
                  <a:lnTo>
                    <a:pt x="437095" y="466623"/>
                  </a:lnTo>
                  <a:lnTo>
                    <a:pt x="422529" y="466623"/>
                  </a:lnTo>
                  <a:lnTo>
                    <a:pt x="422529" y="495833"/>
                  </a:lnTo>
                  <a:lnTo>
                    <a:pt x="451675" y="495833"/>
                  </a:lnTo>
                  <a:lnTo>
                    <a:pt x="451675" y="511073"/>
                  </a:lnTo>
                  <a:lnTo>
                    <a:pt x="437095" y="511073"/>
                  </a:lnTo>
                  <a:lnTo>
                    <a:pt x="437095" y="525043"/>
                  </a:lnTo>
                  <a:lnTo>
                    <a:pt x="451662" y="525043"/>
                  </a:lnTo>
                  <a:lnTo>
                    <a:pt x="451662" y="540283"/>
                  </a:lnTo>
                  <a:lnTo>
                    <a:pt x="437095" y="540283"/>
                  </a:lnTo>
                  <a:lnTo>
                    <a:pt x="437095" y="525043"/>
                  </a:lnTo>
                  <a:lnTo>
                    <a:pt x="422529" y="525043"/>
                  </a:lnTo>
                  <a:lnTo>
                    <a:pt x="422529" y="553859"/>
                  </a:lnTo>
                  <a:lnTo>
                    <a:pt x="407974" y="553859"/>
                  </a:lnTo>
                  <a:lnTo>
                    <a:pt x="407974" y="582993"/>
                  </a:lnTo>
                  <a:lnTo>
                    <a:pt x="422541" y="582993"/>
                  </a:lnTo>
                  <a:lnTo>
                    <a:pt x="422541" y="554253"/>
                  </a:lnTo>
                  <a:lnTo>
                    <a:pt x="480809" y="554253"/>
                  </a:lnTo>
                  <a:lnTo>
                    <a:pt x="480809" y="540283"/>
                  </a:lnTo>
                  <a:lnTo>
                    <a:pt x="466242" y="540283"/>
                  </a:lnTo>
                  <a:lnTo>
                    <a:pt x="466242" y="511073"/>
                  </a:lnTo>
                  <a:lnTo>
                    <a:pt x="509955" y="511073"/>
                  </a:lnTo>
                  <a:lnTo>
                    <a:pt x="509955" y="525043"/>
                  </a:lnTo>
                  <a:lnTo>
                    <a:pt x="524522" y="525043"/>
                  </a:lnTo>
                  <a:lnTo>
                    <a:pt x="524522" y="540283"/>
                  </a:lnTo>
                  <a:lnTo>
                    <a:pt x="509955" y="540283"/>
                  </a:lnTo>
                  <a:lnTo>
                    <a:pt x="509955" y="554253"/>
                  </a:lnTo>
                  <a:lnTo>
                    <a:pt x="495376" y="554253"/>
                  </a:lnTo>
                  <a:lnTo>
                    <a:pt x="495376" y="583463"/>
                  </a:lnTo>
                  <a:lnTo>
                    <a:pt x="509955" y="583463"/>
                  </a:lnTo>
                  <a:lnTo>
                    <a:pt x="509955" y="598703"/>
                  </a:lnTo>
                  <a:lnTo>
                    <a:pt x="539089" y="598703"/>
                  </a:lnTo>
                  <a:lnTo>
                    <a:pt x="539089" y="612673"/>
                  </a:lnTo>
                  <a:lnTo>
                    <a:pt x="480809" y="612673"/>
                  </a:lnTo>
                  <a:lnTo>
                    <a:pt x="480809" y="598703"/>
                  </a:lnTo>
                  <a:lnTo>
                    <a:pt x="466242" y="598703"/>
                  </a:lnTo>
                  <a:lnTo>
                    <a:pt x="466242" y="612673"/>
                  </a:lnTo>
                  <a:lnTo>
                    <a:pt x="451675" y="612673"/>
                  </a:lnTo>
                  <a:lnTo>
                    <a:pt x="451675" y="627913"/>
                  </a:lnTo>
                  <a:lnTo>
                    <a:pt x="466242" y="627913"/>
                  </a:lnTo>
                  <a:lnTo>
                    <a:pt x="466242" y="641883"/>
                  </a:lnTo>
                  <a:lnTo>
                    <a:pt x="480809" y="641883"/>
                  </a:lnTo>
                  <a:lnTo>
                    <a:pt x="480809" y="627913"/>
                  </a:lnTo>
                  <a:lnTo>
                    <a:pt x="509955" y="627913"/>
                  </a:lnTo>
                  <a:lnTo>
                    <a:pt x="509955" y="641883"/>
                  </a:lnTo>
                  <a:lnTo>
                    <a:pt x="495376" y="641883"/>
                  </a:lnTo>
                  <a:lnTo>
                    <a:pt x="495376" y="655853"/>
                  </a:lnTo>
                  <a:lnTo>
                    <a:pt x="524522" y="655853"/>
                  </a:lnTo>
                  <a:lnTo>
                    <a:pt x="524522" y="641883"/>
                  </a:lnTo>
                  <a:lnTo>
                    <a:pt x="539089" y="641883"/>
                  </a:lnTo>
                  <a:lnTo>
                    <a:pt x="539089" y="627913"/>
                  </a:lnTo>
                  <a:lnTo>
                    <a:pt x="553669" y="627913"/>
                  </a:lnTo>
                  <a:lnTo>
                    <a:pt x="553669" y="598703"/>
                  </a:lnTo>
                  <a:lnTo>
                    <a:pt x="582803" y="598703"/>
                  </a:lnTo>
                  <a:lnTo>
                    <a:pt x="582803" y="612673"/>
                  </a:lnTo>
                  <a:lnTo>
                    <a:pt x="597369" y="612673"/>
                  </a:lnTo>
                  <a:lnTo>
                    <a:pt x="597369" y="641883"/>
                  </a:lnTo>
                  <a:lnTo>
                    <a:pt x="626503" y="641883"/>
                  </a:lnTo>
                  <a:lnTo>
                    <a:pt x="626503" y="655853"/>
                  </a:lnTo>
                  <a:lnTo>
                    <a:pt x="641083" y="655853"/>
                  </a:lnTo>
                  <a:lnTo>
                    <a:pt x="641083" y="641883"/>
                  </a:lnTo>
                  <a:lnTo>
                    <a:pt x="626516" y="641883"/>
                  </a:lnTo>
                  <a:lnTo>
                    <a:pt x="626516" y="627913"/>
                  </a:lnTo>
                  <a:lnTo>
                    <a:pt x="641083" y="627913"/>
                  </a:lnTo>
                  <a:lnTo>
                    <a:pt x="641083" y="612673"/>
                  </a:lnTo>
                  <a:lnTo>
                    <a:pt x="626503" y="612673"/>
                  </a:lnTo>
                  <a:lnTo>
                    <a:pt x="626503" y="627913"/>
                  </a:lnTo>
                  <a:lnTo>
                    <a:pt x="611949" y="627913"/>
                  </a:lnTo>
                  <a:lnTo>
                    <a:pt x="611949" y="583463"/>
                  </a:lnTo>
                  <a:lnTo>
                    <a:pt x="626503" y="583463"/>
                  </a:lnTo>
                  <a:lnTo>
                    <a:pt x="626503" y="598703"/>
                  </a:lnTo>
                  <a:lnTo>
                    <a:pt x="641083" y="598703"/>
                  </a:lnTo>
                  <a:lnTo>
                    <a:pt x="641083" y="583463"/>
                  </a:lnTo>
                  <a:lnTo>
                    <a:pt x="626516" y="583463"/>
                  </a:lnTo>
                  <a:lnTo>
                    <a:pt x="626516" y="569493"/>
                  </a:lnTo>
                  <a:lnTo>
                    <a:pt x="641083" y="569493"/>
                  </a:lnTo>
                  <a:lnTo>
                    <a:pt x="641083" y="554253"/>
                  </a:lnTo>
                  <a:lnTo>
                    <a:pt x="655650" y="554253"/>
                  </a:lnTo>
                  <a:lnTo>
                    <a:pt x="655650" y="540283"/>
                  </a:lnTo>
                  <a:lnTo>
                    <a:pt x="611949" y="540283"/>
                  </a:lnTo>
                  <a:lnTo>
                    <a:pt x="611949" y="554253"/>
                  </a:lnTo>
                  <a:lnTo>
                    <a:pt x="611949" y="569493"/>
                  </a:lnTo>
                  <a:lnTo>
                    <a:pt x="597382" y="569493"/>
                  </a:lnTo>
                  <a:lnTo>
                    <a:pt x="597382" y="554253"/>
                  </a:lnTo>
                  <a:lnTo>
                    <a:pt x="611949" y="554253"/>
                  </a:lnTo>
                  <a:lnTo>
                    <a:pt x="611949" y="540283"/>
                  </a:lnTo>
                  <a:lnTo>
                    <a:pt x="597369" y="540283"/>
                  </a:lnTo>
                  <a:lnTo>
                    <a:pt x="597369" y="525043"/>
                  </a:lnTo>
                  <a:lnTo>
                    <a:pt x="655650" y="525043"/>
                  </a:lnTo>
                  <a:lnTo>
                    <a:pt x="655650" y="511073"/>
                  </a:lnTo>
                  <a:lnTo>
                    <a:pt x="641083" y="511073"/>
                  </a:lnTo>
                  <a:lnTo>
                    <a:pt x="641083" y="495833"/>
                  </a:lnTo>
                  <a:lnTo>
                    <a:pt x="611949" y="495833"/>
                  </a:lnTo>
                  <a:lnTo>
                    <a:pt x="611949" y="511073"/>
                  </a:lnTo>
                  <a:lnTo>
                    <a:pt x="582803" y="511073"/>
                  </a:lnTo>
                  <a:lnTo>
                    <a:pt x="582803" y="525043"/>
                  </a:lnTo>
                  <a:lnTo>
                    <a:pt x="582803" y="540283"/>
                  </a:lnTo>
                  <a:lnTo>
                    <a:pt x="582803" y="583463"/>
                  </a:lnTo>
                  <a:lnTo>
                    <a:pt x="539089" y="583463"/>
                  </a:lnTo>
                  <a:lnTo>
                    <a:pt x="539089" y="540283"/>
                  </a:lnTo>
                  <a:lnTo>
                    <a:pt x="582803" y="540283"/>
                  </a:lnTo>
                  <a:lnTo>
                    <a:pt x="582803" y="525043"/>
                  </a:lnTo>
                  <a:lnTo>
                    <a:pt x="568236" y="525043"/>
                  </a:lnTo>
                  <a:lnTo>
                    <a:pt x="568236" y="511073"/>
                  </a:lnTo>
                  <a:lnTo>
                    <a:pt x="553669" y="511073"/>
                  </a:lnTo>
                  <a:lnTo>
                    <a:pt x="553669" y="525043"/>
                  </a:lnTo>
                  <a:lnTo>
                    <a:pt x="539102" y="525043"/>
                  </a:lnTo>
                  <a:lnTo>
                    <a:pt x="539102" y="511073"/>
                  </a:lnTo>
                  <a:lnTo>
                    <a:pt x="553669" y="511073"/>
                  </a:lnTo>
                  <a:lnTo>
                    <a:pt x="553669" y="495833"/>
                  </a:lnTo>
                  <a:lnTo>
                    <a:pt x="568236" y="495833"/>
                  </a:lnTo>
                  <a:lnTo>
                    <a:pt x="568236" y="511073"/>
                  </a:lnTo>
                  <a:lnTo>
                    <a:pt x="582803" y="511073"/>
                  </a:lnTo>
                  <a:lnTo>
                    <a:pt x="582803" y="481863"/>
                  </a:lnTo>
                  <a:lnTo>
                    <a:pt x="597369" y="481863"/>
                  </a:lnTo>
                  <a:lnTo>
                    <a:pt x="597369" y="495833"/>
                  </a:lnTo>
                  <a:lnTo>
                    <a:pt x="611949" y="495833"/>
                  </a:lnTo>
                  <a:lnTo>
                    <a:pt x="611949" y="466623"/>
                  </a:lnTo>
                  <a:lnTo>
                    <a:pt x="655650" y="466623"/>
                  </a:lnTo>
                  <a:lnTo>
                    <a:pt x="655650" y="452653"/>
                  </a:lnTo>
                  <a:close/>
                </a:path>
                <a:path w="655954" h="655954">
                  <a:moveTo>
                    <a:pt x="655650" y="351053"/>
                  </a:moveTo>
                  <a:lnTo>
                    <a:pt x="641083" y="351053"/>
                  </a:lnTo>
                  <a:lnTo>
                    <a:pt x="641083" y="380263"/>
                  </a:lnTo>
                  <a:lnTo>
                    <a:pt x="655650" y="380263"/>
                  </a:lnTo>
                  <a:lnTo>
                    <a:pt x="655650" y="351053"/>
                  </a:lnTo>
                  <a:close/>
                </a:path>
                <a:path w="655954" h="655954">
                  <a:moveTo>
                    <a:pt x="655650" y="234213"/>
                  </a:moveTo>
                  <a:lnTo>
                    <a:pt x="641083" y="234213"/>
                  </a:lnTo>
                  <a:lnTo>
                    <a:pt x="641083" y="205003"/>
                  </a:lnTo>
                  <a:lnTo>
                    <a:pt x="626516" y="205003"/>
                  </a:lnTo>
                  <a:lnTo>
                    <a:pt x="626516" y="189763"/>
                  </a:lnTo>
                  <a:lnTo>
                    <a:pt x="611949" y="189763"/>
                  </a:lnTo>
                  <a:lnTo>
                    <a:pt x="611949" y="205003"/>
                  </a:lnTo>
                  <a:lnTo>
                    <a:pt x="626503" y="205003"/>
                  </a:lnTo>
                  <a:lnTo>
                    <a:pt x="626503" y="218973"/>
                  </a:lnTo>
                  <a:lnTo>
                    <a:pt x="611949" y="218973"/>
                  </a:lnTo>
                  <a:lnTo>
                    <a:pt x="611949" y="205003"/>
                  </a:lnTo>
                  <a:lnTo>
                    <a:pt x="582803" y="205003"/>
                  </a:lnTo>
                  <a:lnTo>
                    <a:pt x="582803" y="218973"/>
                  </a:lnTo>
                  <a:lnTo>
                    <a:pt x="568236" y="218973"/>
                  </a:lnTo>
                  <a:lnTo>
                    <a:pt x="568236" y="234213"/>
                  </a:lnTo>
                  <a:lnTo>
                    <a:pt x="626503" y="234213"/>
                  </a:lnTo>
                  <a:lnTo>
                    <a:pt x="626503" y="248183"/>
                  </a:lnTo>
                  <a:lnTo>
                    <a:pt x="611949" y="248183"/>
                  </a:lnTo>
                  <a:lnTo>
                    <a:pt x="611949" y="263423"/>
                  </a:lnTo>
                  <a:lnTo>
                    <a:pt x="597369" y="263423"/>
                  </a:lnTo>
                  <a:lnTo>
                    <a:pt x="597369" y="277393"/>
                  </a:lnTo>
                  <a:lnTo>
                    <a:pt x="582803" y="277393"/>
                  </a:lnTo>
                  <a:lnTo>
                    <a:pt x="582803" y="306603"/>
                  </a:lnTo>
                  <a:lnTo>
                    <a:pt x="582803" y="351053"/>
                  </a:lnTo>
                  <a:lnTo>
                    <a:pt x="539089" y="351053"/>
                  </a:lnTo>
                  <a:lnTo>
                    <a:pt x="539089" y="335813"/>
                  </a:lnTo>
                  <a:lnTo>
                    <a:pt x="539089" y="306603"/>
                  </a:lnTo>
                  <a:lnTo>
                    <a:pt x="582803" y="306603"/>
                  </a:lnTo>
                  <a:lnTo>
                    <a:pt x="582803" y="277393"/>
                  </a:lnTo>
                  <a:lnTo>
                    <a:pt x="582803" y="263423"/>
                  </a:lnTo>
                  <a:lnTo>
                    <a:pt x="597369" y="263423"/>
                  </a:lnTo>
                  <a:lnTo>
                    <a:pt x="597369" y="248183"/>
                  </a:lnTo>
                  <a:lnTo>
                    <a:pt x="568236" y="248183"/>
                  </a:lnTo>
                  <a:lnTo>
                    <a:pt x="568236" y="263423"/>
                  </a:lnTo>
                  <a:lnTo>
                    <a:pt x="553669" y="263423"/>
                  </a:lnTo>
                  <a:lnTo>
                    <a:pt x="553669" y="277393"/>
                  </a:lnTo>
                  <a:lnTo>
                    <a:pt x="568236" y="277393"/>
                  </a:lnTo>
                  <a:lnTo>
                    <a:pt x="568236" y="292633"/>
                  </a:lnTo>
                  <a:lnTo>
                    <a:pt x="524522" y="292633"/>
                  </a:lnTo>
                  <a:lnTo>
                    <a:pt x="524522" y="335813"/>
                  </a:lnTo>
                  <a:lnTo>
                    <a:pt x="524522" y="351053"/>
                  </a:lnTo>
                  <a:lnTo>
                    <a:pt x="509955" y="351053"/>
                  </a:lnTo>
                  <a:lnTo>
                    <a:pt x="509955" y="335813"/>
                  </a:lnTo>
                  <a:lnTo>
                    <a:pt x="524522" y="335813"/>
                  </a:lnTo>
                  <a:lnTo>
                    <a:pt x="524522" y="292633"/>
                  </a:lnTo>
                  <a:lnTo>
                    <a:pt x="524522" y="263423"/>
                  </a:lnTo>
                  <a:lnTo>
                    <a:pt x="553669" y="263423"/>
                  </a:lnTo>
                  <a:lnTo>
                    <a:pt x="553669" y="248183"/>
                  </a:lnTo>
                  <a:lnTo>
                    <a:pt x="568236" y="248183"/>
                  </a:lnTo>
                  <a:lnTo>
                    <a:pt x="568236" y="234213"/>
                  </a:lnTo>
                  <a:lnTo>
                    <a:pt x="539089" y="234213"/>
                  </a:lnTo>
                  <a:lnTo>
                    <a:pt x="539089" y="248183"/>
                  </a:lnTo>
                  <a:lnTo>
                    <a:pt x="509955" y="248183"/>
                  </a:lnTo>
                  <a:lnTo>
                    <a:pt x="509955" y="277393"/>
                  </a:lnTo>
                  <a:lnTo>
                    <a:pt x="495376" y="277393"/>
                  </a:lnTo>
                  <a:lnTo>
                    <a:pt x="495376" y="292633"/>
                  </a:lnTo>
                  <a:lnTo>
                    <a:pt x="480809" y="292633"/>
                  </a:lnTo>
                  <a:lnTo>
                    <a:pt x="480809" y="306603"/>
                  </a:lnTo>
                  <a:lnTo>
                    <a:pt x="509955" y="306603"/>
                  </a:lnTo>
                  <a:lnTo>
                    <a:pt x="509955" y="321843"/>
                  </a:lnTo>
                  <a:lnTo>
                    <a:pt x="495376" y="321843"/>
                  </a:lnTo>
                  <a:lnTo>
                    <a:pt x="495376" y="365023"/>
                  </a:lnTo>
                  <a:lnTo>
                    <a:pt x="509955" y="365023"/>
                  </a:lnTo>
                  <a:lnTo>
                    <a:pt x="509955" y="380263"/>
                  </a:lnTo>
                  <a:lnTo>
                    <a:pt x="480809" y="380263"/>
                  </a:lnTo>
                  <a:lnTo>
                    <a:pt x="480809" y="394233"/>
                  </a:lnTo>
                  <a:lnTo>
                    <a:pt x="495376" y="394233"/>
                  </a:lnTo>
                  <a:lnTo>
                    <a:pt x="495376" y="423443"/>
                  </a:lnTo>
                  <a:lnTo>
                    <a:pt x="509955" y="423443"/>
                  </a:lnTo>
                  <a:lnTo>
                    <a:pt x="509955" y="408203"/>
                  </a:lnTo>
                  <a:lnTo>
                    <a:pt x="524522" y="408203"/>
                  </a:lnTo>
                  <a:lnTo>
                    <a:pt x="524522" y="365023"/>
                  </a:lnTo>
                  <a:lnTo>
                    <a:pt x="539089" y="365023"/>
                  </a:lnTo>
                  <a:lnTo>
                    <a:pt x="539089" y="394233"/>
                  </a:lnTo>
                  <a:lnTo>
                    <a:pt x="553669" y="394233"/>
                  </a:lnTo>
                  <a:lnTo>
                    <a:pt x="553669" y="365023"/>
                  </a:lnTo>
                  <a:lnTo>
                    <a:pt x="568236" y="365023"/>
                  </a:lnTo>
                  <a:lnTo>
                    <a:pt x="568236" y="380263"/>
                  </a:lnTo>
                  <a:lnTo>
                    <a:pt x="582803" y="380263"/>
                  </a:lnTo>
                  <a:lnTo>
                    <a:pt x="582803" y="365023"/>
                  </a:lnTo>
                  <a:lnTo>
                    <a:pt x="611949" y="365023"/>
                  </a:lnTo>
                  <a:lnTo>
                    <a:pt x="611949" y="351053"/>
                  </a:lnTo>
                  <a:lnTo>
                    <a:pt x="641083" y="351053"/>
                  </a:lnTo>
                  <a:lnTo>
                    <a:pt x="641083" y="335813"/>
                  </a:lnTo>
                  <a:lnTo>
                    <a:pt x="626516" y="335813"/>
                  </a:lnTo>
                  <a:lnTo>
                    <a:pt x="626516" y="321843"/>
                  </a:lnTo>
                  <a:lnTo>
                    <a:pt x="626516" y="306603"/>
                  </a:lnTo>
                  <a:lnTo>
                    <a:pt x="611949" y="306603"/>
                  </a:lnTo>
                  <a:lnTo>
                    <a:pt x="611949" y="321843"/>
                  </a:lnTo>
                  <a:lnTo>
                    <a:pt x="611949" y="335813"/>
                  </a:lnTo>
                  <a:lnTo>
                    <a:pt x="597382" y="335813"/>
                  </a:lnTo>
                  <a:lnTo>
                    <a:pt x="597382" y="321843"/>
                  </a:lnTo>
                  <a:lnTo>
                    <a:pt x="611949" y="321843"/>
                  </a:lnTo>
                  <a:lnTo>
                    <a:pt x="611949" y="306603"/>
                  </a:lnTo>
                  <a:lnTo>
                    <a:pt x="597369" y="306603"/>
                  </a:lnTo>
                  <a:lnTo>
                    <a:pt x="597369" y="292633"/>
                  </a:lnTo>
                  <a:lnTo>
                    <a:pt x="655650" y="292633"/>
                  </a:lnTo>
                  <a:lnTo>
                    <a:pt x="655650" y="277393"/>
                  </a:lnTo>
                  <a:lnTo>
                    <a:pt x="641083" y="277393"/>
                  </a:lnTo>
                  <a:lnTo>
                    <a:pt x="641083" y="263423"/>
                  </a:lnTo>
                  <a:lnTo>
                    <a:pt x="655650" y="263423"/>
                  </a:lnTo>
                  <a:lnTo>
                    <a:pt x="655650" y="234213"/>
                  </a:lnTo>
                  <a:close/>
                </a:path>
                <a:path w="655954" h="655954">
                  <a:moveTo>
                    <a:pt x="655650" y="131343"/>
                  </a:moveTo>
                  <a:lnTo>
                    <a:pt x="626516" y="131343"/>
                  </a:lnTo>
                  <a:lnTo>
                    <a:pt x="626516" y="117373"/>
                  </a:lnTo>
                  <a:lnTo>
                    <a:pt x="553669" y="117373"/>
                  </a:lnTo>
                  <a:lnTo>
                    <a:pt x="553669" y="131343"/>
                  </a:lnTo>
                  <a:lnTo>
                    <a:pt x="582803" y="131343"/>
                  </a:lnTo>
                  <a:lnTo>
                    <a:pt x="582803" y="146583"/>
                  </a:lnTo>
                  <a:lnTo>
                    <a:pt x="611949" y="146583"/>
                  </a:lnTo>
                  <a:lnTo>
                    <a:pt x="611949" y="131343"/>
                  </a:lnTo>
                  <a:lnTo>
                    <a:pt x="626503" y="131343"/>
                  </a:lnTo>
                  <a:lnTo>
                    <a:pt x="626503" y="160553"/>
                  </a:lnTo>
                  <a:lnTo>
                    <a:pt x="582803" y="160553"/>
                  </a:lnTo>
                  <a:lnTo>
                    <a:pt x="582803" y="146583"/>
                  </a:lnTo>
                  <a:lnTo>
                    <a:pt x="539089" y="146583"/>
                  </a:lnTo>
                  <a:lnTo>
                    <a:pt x="539089" y="131343"/>
                  </a:lnTo>
                  <a:lnTo>
                    <a:pt x="524522" y="131343"/>
                  </a:lnTo>
                  <a:lnTo>
                    <a:pt x="524522" y="117373"/>
                  </a:lnTo>
                  <a:lnTo>
                    <a:pt x="539089" y="117373"/>
                  </a:lnTo>
                  <a:lnTo>
                    <a:pt x="539089" y="88163"/>
                  </a:lnTo>
                  <a:lnTo>
                    <a:pt x="524522" y="88163"/>
                  </a:lnTo>
                  <a:lnTo>
                    <a:pt x="524522" y="103403"/>
                  </a:lnTo>
                  <a:lnTo>
                    <a:pt x="509955" y="103403"/>
                  </a:lnTo>
                  <a:lnTo>
                    <a:pt x="509955" y="117373"/>
                  </a:lnTo>
                  <a:lnTo>
                    <a:pt x="495388" y="117373"/>
                  </a:lnTo>
                  <a:lnTo>
                    <a:pt x="495388" y="103403"/>
                  </a:lnTo>
                  <a:lnTo>
                    <a:pt x="509955" y="103403"/>
                  </a:lnTo>
                  <a:lnTo>
                    <a:pt x="509955" y="88163"/>
                  </a:lnTo>
                  <a:lnTo>
                    <a:pt x="495388" y="88163"/>
                  </a:lnTo>
                  <a:lnTo>
                    <a:pt x="495388" y="74193"/>
                  </a:lnTo>
                  <a:lnTo>
                    <a:pt x="539089" y="74193"/>
                  </a:lnTo>
                  <a:lnTo>
                    <a:pt x="539089" y="44983"/>
                  </a:lnTo>
                  <a:lnTo>
                    <a:pt x="524522" y="44983"/>
                  </a:lnTo>
                  <a:lnTo>
                    <a:pt x="524522" y="15773"/>
                  </a:lnTo>
                  <a:lnTo>
                    <a:pt x="509955" y="15773"/>
                  </a:lnTo>
                  <a:lnTo>
                    <a:pt x="509955" y="58953"/>
                  </a:lnTo>
                  <a:lnTo>
                    <a:pt x="495376" y="58953"/>
                  </a:lnTo>
                  <a:lnTo>
                    <a:pt x="495376" y="74193"/>
                  </a:lnTo>
                  <a:lnTo>
                    <a:pt x="480809" y="74193"/>
                  </a:lnTo>
                  <a:lnTo>
                    <a:pt x="480809" y="88163"/>
                  </a:lnTo>
                  <a:lnTo>
                    <a:pt x="495376" y="88163"/>
                  </a:lnTo>
                  <a:lnTo>
                    <a:pt x="495376" y="103403"/>
                  </a:lnTo>
                  <a:lnTo>
                    <a:pt x="480809" y="103403"/>
                  </a:lnTo>
                  <a:lnTo>
                    <a:pt x="480809" y="88163"/>
                  </a:lnTo>
                  <a:lnTo>
                    <a:pt x="466242" y="88163"/>
                  </a:lnTo>
                  <a:lnTo>
                    <a:pt x="466242" y="117373"/>
                  </a:lnTo>
                  <a:lnTo>
                    <a:pt x="495376" y="117373"/>
                  </a:lnTo>
                  <a:lnTo>
                    <a:pt x="495376" y="131343"/>
                  </a:lnTo>
                  <a:lnTo>
                    <a:pt x="509955" y="131343"/>
                  </a:lnTo>
                  <a:lnTo>
                    <a:pt x="509955" y="146583"/>
                  </a:lnTo>
                  <a:lnTo>
                    <a:pt x="480809" y="146583"/>
                  </a:lnTo>
                  <a:lnTo>
                    <a:pt x="480809" y="131343"/>
                  </a:lnTo>
                  <a:lnTo>
                    <a:pt x="466242" y="131343"/>
                  </a:lnTo>
                  <a:lnTo>
                    <a:pt x="466242" y="117373"/>
                  </a:lnTo>
                  <a:lnTo>
                    <a:pt x="437095" y="117373"/>
                  </a:lnTo>
                  <a:lnTo>
                    <a:pt x="437095" y="103403"/>
                  </a:lnTo>
                  <a:lnTo>
                    <a:pt x="422529" y="103403"/>
                  </a:lnTo>
                  <a:lnTo>
                    <a:pt x="422529" y="74193"/>
                  </a:lnTo>
                  <a:lnTo>
                    <a:pt x="407962" y="74193"/>
                  </a:lnTo>
                  <a:lnTo>
                    <a:pt x="407962" y="103403"/>
                  </a:lnTo>
                  <a:lnTo>
                    <a:pt x="393395" y="103403"/>
                  </a:lnTo>
                  <a:lnTo>
                    <a:pt x="393395" y="88163"/>
                  </a:lnTo>
                  <a:lnTo>
                    <a:pt x="378828" y="88163"/>
                  </a:lnTo>
                  <a:lnTo>
                    <a:pt x="378828" y="103403"/>
                  </a:lnTo>
                  <a:lnTo>
                    <a:pt x="364248" y="103403"/>
                  </a:lnTo>
                  <a:lnTo>
                    <a:pt x="364248" y="74193"/>
                  </a:lnTo>
                  <a:lnTo>
                    <a:pt x="407962" y="74193"/>
                  </a:lnTo>
                  <a:lnTo>
                    <a:pt x="407962" y="58953"/>
                  </a:lnTo>
                  <a:lnTo>
                    <a:pt x="393395" y="58953"/>
                  </a:lnTo>
                  <a:lnTo>
                    <a:pt x="393395" y="44983"/>
                  </a:lnTo>
                  <a:lnTo>
                    <a:pt x="422529" y="44983"/>
                  </a:lnTo>
                  <a:lnTo>
                    <a:pt x="422529" y="74193"/>
                  </a:lnTo>
                  <a:lnTo>
                    <a:pt x="451675" y="74193"/>
                  </a:lnTo>
                  <a:lnTo>
                    <a:pt x="451675" y="58953"/>
                  </a:lnTo>
                  <a:lnTo>
                    <a:pt x="437095" y="58953"/>
                  </a:lnTo>
                  <a:lnTo>
                    <a:pt x="437095" y="29743"/>
                  </a:lnTo>
                  <a:lnTo>
                    <a:pt x="378828" y="29743"/>
                  </a:lnTo>
                  <a:lnTo>
                    <a:pt x="378828" y="533"/>
                  </a:lnTo>
                  <a:lnTo>
                    <a:pt x="364248" y="533"/>
                  </a:lnTo>
                  <a:lnTo>
                    <a:pt x="364248" y="15773"/>
                  </a:lnTo>
                  <a:lnTo>
                    <a:pt x="335114" y="15773"/>
                  </a:lnTo>
                  <a:lnTo>
                    <a:pt x="335114" y="29743"/>
                  </a:lnTo>
                  <a:lnTo>
                    <a:pt x="364248" y="29743"/>
                  </a:lnTo>
                  <a:lnTo>
                    <a:pt x="364248" y="44983"/>
                  </a:lnTo>
                  <a:lnTo>
                    <a:pt x="378828" y="44983"/>
                  </a:lnTo>
                  <a:lnTo>
                    <a:pt x="378828" y="58953"/>
                  </a:lnTo>
                  <a:lnTo>
                    <a:pt x="364248" y="58953"/>
                  </a:lnTo>
                  <a:lnTo>
                    <a:pt x="364248" y="44983"/>
                  </a:lnTo>
                  <a:lnTo>
                    <a:pt x="349681" y="44983"/>
                  </a:lnTo>
                  <a:lnTo>
                    <a:pt x="349681" y="74193"/>
                  </a:lnTo>
                  <a:lnTo>
                    <a:pt x="349681" y="117373"/>
                  </a:lnTo>
                  <a:lnTo>
                    <a:pt x="305968" y="117373"/>
                  </a:lnTo>
                  <a:lnTo>
                    <a:pt x="305968" y="74193"/>
                  </a:lnTo>
                  <a:lnTo>
                    <a:pt x="349681" y="74193"/>
                  </a:lnTo>
                  <a:lnTo>
                    <a:pt x="349681" y="44983"/>
                  </a:lnTo>
                  <a:lnTo>
                    <a:pt x="305968" y="44983"/>
                  </a:lnTo>
                  <a:lnTo>
                    <a:pt x="305968" y="15773"/>
                  </a:lnTo>
                  <a:lnTo>
                    <a:pt x="291401" y="15773"/>
                  </a:lnTo>
                  <a:lnTo>
                    <a:pt x="291401" y="44983"/>
                  </a:lnTo>
                  <a:lnTo>
                    <a:pt x="291401" y="58953"/>
                  </a:lnTo>
                  <a:lnTo>
                    <a:pt x="291401" y="74193"/>
                  </a:lnTo>
                  <a:lnTo>
                    <a:pt x="291401" y="131343"/>
                  </a:lnTo>
                  <a:lnTo>
                    <a:pt x="276834" y="131343"/>
                  </a:lnTo>
                  <a:lnTo>
                    <a:pt x="276834" y="103403"/>
                  </a:lnTo>
                  <a:lnTo>
                    <a:pt x="276834" y="74193"/>
                  </a:lnTo>
                  <a:lnTo>
                    <a:pt x="291401" y="74193"/>
                  </a:lnTo>
                  <a:lnTo>
                    <a:pt x="291401" y="58953"/>
                  </a:lnTo>
                  <a:lnTo>
                    <a:pt x="276834" y="58953"/>
                  </a:lnTo>
                  <a:lnTo>
                    <a:pt x="276834" y="44983"/>
                  </a:lnTo>
                  <a:lnTo>
                    <a:pt x="291401" y="44983"/>
                  </a:lnTo>
                  <a:lnTo>
                    <a:pt x="291401" y="15773"/>
                  </a:lnTo>
                  <a:lnTo>
                    <a:pt x="262255" y="15773"/>
                  </a:lnTo>
                  <a:lnTo>
                    <a:pt x="262255" y="533"/>
                  </a:lnTo>
                  <a:lnTo>
                    <a:pt x="247688" y="533"/>
                  </a:lnTo>
                  <a:lnTo>
                    <a:pt x="247688" y="15773"/>
                  </a:lnTo>
                  <a:lnTo>
                    <a:pt x="218554" y="15773"/>
                  </a:lnTo>
                  <a:lnTo>
                    <a:pt x="218554" y="29743"/>
                  </a:lnTo>
                  <a:lnTo>
                    <a:pt x="233121" y="29743"/>
                  </a:lnTo>
                  <a:lnTo>
                    <a:pt x="233121" y="44983"/>
                  </a:lnTo>
                  <a:lnTo>
                    <a:pt x="247688" y="44983"/>
                  </a:lnTo>
                  <a:lnTo>
                    <a:pt x="247688" y="29743"/>
                  </a:lnTo>
                  <a:lnTo>
                    <a:pt x="276821" y="29743"/>
                  </a:lnTo>
                  <a:lnTo>
                    <a:pt x="276821" y="44983"/>
                  </a:lnTo>
                  <a:lnTo>
                    <a:pt x="262255" y="44983"/>
                  </a:lnTo>
                  <a:lnTo>
                    <a:pt x="262255" y="58953"/>
                  </a:lnTo>
                  <a:lnTo>
                    <a:pt x="276821" y="58953"/>
                  </a:lnTo>
                  <a:lnTo>
                    <a:pt x="276821" y="74193"/>
                  </a:lnTo>
                  <a:lnTo>
                    <a:pt x="262255" y="74193"/>
                  </a:lnTo>
                  <a:lnTo>
                    <a:pt x="262255" y="103403"/>
                  </a:lnTo>
                  <a:lnTo>
                    <a:pt x="247688" y="103403"/>
                  </a:lnTo>
                  <a:lnTo>
                    <a:pt x="247688" y="74193"/>
                  </a:lnTo>
                  <a:lnTo>
                    <a:pt x="233121" y="74193"/>
                  </a:lnTo>
                  <a:lnTo>
                    <a:pt x="233121" y="117373"/>
                  </a:lnTo>
                  <a:lnTo>
                    <a:pt x="218554" y="117373"/>
                  </a:lnTo>
                  <a:lnTo>
                    <a:pt x="218554" y="88163"/>
                  </a:lnTo>
                  <a:lnTo>
                    <a:pt x="203987" y="88163"/>
                  </a:lnTo>
                  <a:lnTo>
                    <a:pt x="203987" y="117373"/>
                  </a:lnTo>
                  <a:lnTo>
                    <a:pt x="189407" y="117373"/>
                  </a:lnTo>
                  <a:lnTo>
                    <a:pt x="189407" y="131343"/>
                  </a:lnTo>
                  <a:lnTo>
                    <a:pt x="218554" y="131343"/>
                  </a:lnTo>
                  <a:lnTo>
                    <a:pt x="218554" y="160553"/>
                  </a:lnTo>
                  <a:lnTo>
                    <a:pt x="247688" y="160553"/>
                  </a:lnTo>
                  <a:lnTo>
                    <a:pt x="247688" y="146583"/>
                  </a:lnTo>
                  <a:lnTo>
                    <a:pt x="233121" y="146583"/>
                  </a:lnTo>
                  <a:lnTo>
                    <a:pt x="233121" y="131343"/>
                  </a:lnTo>
                  <a:lnTo>
                    <a:pt x="247688" y="131343"/>
                  </a:lnTo>
                  <a:lnTo>
                    <a:pt x="247688" y="117373"/>
                  </a:lnTo>
                  <a:lnTo>
                    <a:pt x="262255" y="117373"/>
                  </a:lnTo>
                  <a:lnTo>
                    <a:pt x="262255" y="131343"/>
                  </a:lnTo>
                  <a:lnTo>
                    <a:pt x="247688" y="131343"/>
                  </a:lnTo>
                  <a:lnTo>
                    <a:pt x="247688" y="146583"/>
                  </a:lnTo>
                  <a:lnTo>
                    <a:pt x="305968" y="146583"/>
                  </a:lnTo>
                  <a:lnTo>
                    <a:pt x="305968" y="131343"/>
                  </a:lnTo>
                  <a:lnTo>
                    <a:pt x="349681" y="131343"/>
                  </a:lnTo>
                  <a:lnTo>
                    <a:pt x="349681" y="146583"/>
                  </a:lnTo>
                  <a:lnTo>
                    <a:pt x="378828" y="146583"/>
                  </a:lnTo>
                  <a:lnTo>
                    <a:pt x="378828" y="131343"/>
                  </a:lnTo>
                  <a:lnTo>
                    <a:pt x="393395" y="131343"/>
                  </a:lnTo>
                  <a:lnTo>
                    <a:pt x="393395" y="117373"/>
                  </a:lnTo>
                  <a:lnTo>
                    <a:pt x="422529" y="117373"/>
                  </a:lnTo>
                  <a:lnTo>
                    <a:pt x="422529" y="146583"/>
                  </a:lnTo>
                  <a:lnTo>
                    <a:pt x="451675" y="146583"/>
                  </a:lnTo>
                  <a:lnTo>
                    <a:pt x="451675" y="160553"/>
                  </a:lnTo>
                  <a:lnTo>
                    <a:pt x="466242" y="160553"/>
                  </a:lnTo>
                  <a:lnTo>
                    <a:pt x="466242" y="175793"/>
                  </a:lnTo>
                  <a:lnTo>
                    <a:pt x="480809" y="175793"/>
                  </a:lnTo>
                  <a:lnTo>
                    <a:pt x="480809" y="189611"/>
                  </a:lnTo>
                  <a:lnTo>
                    <a:pt x="466242" y="189611"/>
                  </a:lnTo>
                  <a:lnTo>
                    <a:pt x="466242" y="175793"/>
                  </a:lnTo>
                  <a:lnTo>
                    <a:pt x="451675" y="175793"/>
                  </a:lnTo>
                  <a:lnTo>
                    <a:pt x="451675" y="160553"/>
                  </a:lnTo>
                  <a:lnTo>
                    <a:pt x="437095" y="160553"/>
                  </a:lnTo>
                  <a:lnTo>
                    <a:pt x="437095" y="189763"/>
                  </a:lnTo>
                  <a:lnTo>
                    <a:pt x="422529" y="189763"/>
                  </a:lnTo>
                  <a:lnTo>
                    <a:pt x="422529" y="218973"/>
                  </a:lnTo>
                  <a:lnTo>
                    <a:pt x="451675" y="218973"/>
                  </a:lnTo>
                  <a:lnTo>
                    <a:pt x="451675" y="189763"/>
                  </a:lnTo>
                  <a:lnTo>
                    <a:pt x="466242" y="189763"/>
                  </a:lnTo>
                  <a:lnTo>
                    <a:pt x="466242" y="204177"/>
                  </a:lnTo>
                  <a:lnTo>
                    <a:pt x="480822" y="204177"/>
                  </a:lnTo>
                  <a:lnTo>
                    <a:pt x="480822" y="189763"/>
                  </a:lnTo>
                  <a:lnTo>
                    <a:pt x="495388" y="189763"/>
                  </a:lnTo>
                  <a:lnTo>
                    <a:pt x="495388" y="160553"/>
                  </a:lnTo>
                  <a:lnTo>
                    <a:pt x="524522" y="160553"/>
                  </a:lnTo>
                  <a:lnTo>
                    <a:pt x="524522" y="175793"/>
                  </a:lnTo>
                  <a:lnTo>
                    <a:pt x="539089" y="175793"/>
                  </a:lnTo>
                  <a:lnTo>
                    <a:pt x="539089" y="189763"/>
                  </a:lnTo>
                  <a:lnTo>
                    <a:pt x="524522" y="189763"/>
                  </a:lnTo>
                  <a:lnTo>
                    <a:pt x="524522" y="175793"/>
                  </a:lnTo>
                  <a:lnTo>
                    <a:pt x="509955" y="175793"/>
                  </a:lnTo>
                  <a:lnTo>
                    <a:pt x="509955" y="205003"/>
                  </a:lnTo>
                  <a:lnTo>
                    <a:pt x="480809" y="205003"/>
                  </a:lnTo>
                  <a:lnTo>
                    <a:pt x="480809" y="218973"/>
                  </a:lnTo>
                  <a:lnTo>
                    <a:pt x="466242" y="218973"/>
                  </a:lnTo>
                  <a:lnTo>
                    <a:pt x="466242" y="234213"/>
                  </a:lnTo>
                  <a:lnTo>
                    <a:pt x="480809" y="234213"/>
                  </a:lnTo>
                  <a:lnTo>
                    <a:pt x="480809" y="248183"/>
                  </a:lnTo>
                  <a:lnTo>
                    <a:pt x="509955" y="248183"/>
                  </a:lnTo>
                  <a:lnTo>
                    <a:pt x="509955" y="234213"/>
                  </a:lnTo>
                  <a:lnTo>
                    <a:pt x="495388" y="234213"/>
                  </a:lnTo>
                  <a:lnTo>
                    <a:pt x="495388" y="218973"/>
                  </a:lnTo>
                  <a:lnTo>
                    <a:pt x="509955" y="218973"/>
                  </a:lnTo>
                  <a:lnTo>
                    <a:pt x="509955" y="234213"/>
                  </a:lnTo>
                  <a:lnTo>
                    <a:pt x="524522" y="234213"/>
                  </a:lnTo>
                  <a:lnTo>
                    <a:pt x="524522" y="205003"/>
                  </a:lnTo>
                  <a:lnTo>
                    <a:pt x="539089" y="205003"/>
                  </a:lnTo>
                  <a:lnTo>
                    <a:pt x="539089" y="218973"/>
                  </a:lnTo>
                  <a:lnTo>
                    <a:pt x="568236" y="218973"/>
                  </a:lnTo>
                  <a:lnTo>
                    <a:pt x="568236" y="205003"/>
                  </a:lnTo>
                  <a:lnTo>
                    <a:pt x="553669" y="205003"/>
                  </a:lnTo>
                  <a:lnTo>
                    <a:pt x="553669" y="189763"/>
                  </a:lnTo>
                  <a:lnTo>
                    <a:pt x="568236" y="189763"/>
                  </a:lnTo>
                  <a:lnTo>
                    <a:pt x="568236" y="175793"/>
                  </a:lnTo>
                  <a:lnTo>
                    <a:pt x="626516" y="175793"/>
                  </a:lnTo>
                  <a:lnTo>
                    <a:pt x="626516" y="160553"/>
                  </a:lnTo>
                  <a:lnTo>
                    <a:pt x="641083" y="160553"/>
                  </a:lnTo>
                  <a:lnTo>
                    <a:pt x="641083" y="146583"/>
                  </a:lnTo>
                  <a:lnTo>
                    <a:pt x="655650" y="146583"/>
                  </a:lnTo>
                  <a:lnTo>
                    <a:pt x="655650" y="131343"/>
                  </a:lnTo>
                  <a:close/>
                </a:path>
                <a:path w="655954" h="655954">
                  <a:moveTo>
                    <a:pt x="655650" y="0"/>
                  </a:moveTo>
                  <a:lnTo>
                    <a:pt x="641083" y="0"/>
                  </a:lnTo>
                  <a:lnTo>
                    <a:pt x="641083" y="15240"/>
                  </a:lnTo>
                  <a:lnTo>
                    <a:pt x="641083" y="87630"/>
                  </a:lnTo>
                  <a:lnTo>
                    <a:pt x="568236" y="87630"/>
                  </a:lnTo>
                  <a:lnTo>
                    <a:pt x="568236" y="15240"/>
                  </a:lnTo>
                  <a:lnTo>
                    <a:pt x="641083" y="15240"/>
                  </a:lnTo>
                  <a:lnTo>
                    <a:pt x="641083" y="0"/>
                  </a:lnTo>
                  <a:lnTo>
                    <a:pt x="553669" y="0"/>
                  </a:lnTo>
                  <a:lnTo>
                    <a:pt x="553669" y="15240"/>
                  </a:lnTo>
                  <a:lnTo>
                    <a:pt x="553669" y="87630"/>
                  </a:lnTo>
                  <a:lnTo>
                    <a:pt x="553669" y="101600"/>
                  </a:lnTo>
                  <a:lnTo>
                    <a:pt x="655650" y="101600"/>
                  </a:lnTo>
                  <a:lnTo>
                    <a:pt x="655650" y="87630"/>
                  </a:lnTo>
                  <a:lnTo>
                    <a:pt x="655650" y="15240"/>
                  </a:lnTo>
                  <a:lnTo>
                    <a:pt x="655650" y="14782"/>
                  </a:lnTo>
                  <a:lnTo>
                    <a:pt x="655650" y="0"/>
                  </a:lnTo>
                  <a:close/>
                </a:path>
                <a:path w="655954" h="655954">
                  <a:moveTo>
                    <a:pt x="655662" y="408165"/>
                  </a:moveTo>
                  <a:lnTo>
                    <a:pt x="641096" y="408165"/>
                  </a:lnTo>
                  <a:lnTo>
                    <a:pt x="641096" y="437299"/>
                  </a:lnTo>
                  <a:lnTo>
                    <a:pt x="655662" y="437299"/>
                  </a:lnTo>
                  <a:lnTo>
                    <a:pt x="655662" y="408165"/>
                  </a:lnTo>
                  <a:close/>
                </a:path>
                <a:path w="655954" h="655954">
                  <a:moveTo>
                    <a:pt x="655662" y="306184"/>
                  </a:moveTo>
                  <a:lnTo>
                    <a:pt x="641096" y="306184"/>
                  </a:lnTo>
                  <a:lnTo>
                    <a:pt x="641096" y="320751"/>
                  </a:lnTo>
                  <a:lnTo>
                    <a:pt x="655662" y="320751"/>
                  </a:lnTo>
                  <a:lnTo>
                    <a:pt x="655662" y="306184"/>
                  </a:lnTo>
                  <a:close/>
                </a:path>
                <a:path w="655954" h="655954">
                  <a:moveTo>
                    <a:pt x="655662" y="175044"/>
                  </a:moveTo>
                  <a:lnTo>
                    <a:pt x="641096" y="175044"/>
                  </a:lnTo>
                  <a:lnTo>
                    <a:pt x="641096" y="204177"/>
                  </a:lnTo>
                  <a:lnTo>
                    <a:pt x="655662" y="204177"/>
                  </a:lnTo>
                  <a:lnTo>
                    <a:pt x="655662" y="1750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6375679" y="12168542"/>
            <a:ext cx="739140" cy="739140"/>
            <a:chOff x="6375679" y="12168542"/>
            <a:chExt cx="739140" cy="739140"/>
          </a:xfrm>
        </p:grpSpPr>
        <p:sp>
          <p:nvSpPr>
            <p:cNvPr id="103" name="object 103"/>
            <p:cNvSpPr/>
            <p:nvPr/>
          </p:nvSpPr>
          <p:spPr>
            <a:xfrm>
              <a:off x="6375679" y="12168542"/>
              <a:ext cx="739140" cy="739140"/>
            </a:xfrm>
            <a:custGeom>
              <a:avLst/>
              <a:gdLst/>
              <a:ahLst/>
              <a:cxnLst/>
              <a:rect l="l" t="t" r="r" b="b"/>
              <a:pathLst>
                <a:path w="739140" h="739140">
                  <a:moveTo>
                    <a:pt x="738936" y="0"/>
                  </a:moveTo>
                  <a:lnTo>
                    <a:pt x="0" y="0"/>
                  </a:lnTo>
                  <a:lnTo>
                    <a:pt x="0" y="738936"/>
                  </a:lnTo>
                  <a:lnTo>
                    <a:pt x="738936" y="738936"/>
                  </a:lnTo>
                  <a:lnTo>
                    <a:pt x="7389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423546" y="12212242"/>
              <a:ext cx="626745" cy="651510"/>
            </a:xfrm>
            <a:custGeom>
              <a:avLst/>
              <a:gdLst/>
              <a:ahLst/>
              <a:cxnLst/>
              <a:rect l="l" t="t" r="r" b="b"/>
              <a:pathLst>
                <a:path w="626745" h="651509">
                  <a:moveTo>
                    <a:pt x="12280" y="196570"/>
                  </a:moveTo>
                  <a:lnTo>
                    <a:pt x="12" y="196570"/>
                  </a:lnTo>
                  <a:lnTo>
                    <a:pt x="12" y="208851"/>
                  </a:lnTo>
                  <a:lnTo>
                    <a:pt x="12280" y="208851"/>
                  </a:lnTo>
                  <a:lnTo>
                    <a:pt x="12280" y="196570"/>
                  </a:lnTo>
                  <a:close/>
                </a:path>
                <a:path w="626745" h="651509">
                  <a:moveTo>
                    <a:pt x="12280" y="171996"/>
                  </a:moveTo>
                  <a:lnTo>
                    <a:pt x="12" y="171996"/>
                  </a:lnTo>
                  <a:lnTo>
                    <a:pt x="12" y="184277"/>
                  </a:lnTo>
                  <a:lnTo>
                    <a:pt x="12280" y="184277"/>
                  </a:lnTo>
                  <a:lnTo>
                    <a:pt x="12280" y="171996"/>
                  </a:lnTo>
                  <a:close/>
                </a:path>
                <a:path w="626745" h="651509">
                  <a:moveTo>
                    <a:pt x="12293" y="98272"/>
                  </a:moveTo>
                  <a:lnTo>
                    <a:pt x="12" y="98272"/>
                  </a:lnTo>
                  <a:lnTo>
                    <a:pt x="12" y="110553"/>
                  </a:lnTo>
                  <a:lnTo>
                    <a:pt x="12293" y="110553"/>
                  </a:lnTo>
                  <a:lnTo>
                    <a:pt x="12293" y="98272"/>
                  </a:lnTo>
                  <a:close/>
                </a:path>
                <a:path w="626745" h="651509">
                  <a:moveTo>
                    <a:pt x="24574" y="454558"/>
                  </a:moveTo>
                  <a:lnTo>
                    <a:pt x="12293" y="454558"/>
                  </a:lnTo>
                  <a:lnTo>
                    <a:pt x="12" y="454558"/>
                  </a:lnTo>
                  <a:lnTo>
                    <a:pt x="12" y="479132"/>
                  </a:lnTo>
                  <a:lnTo>
                    <a:pt x="24574" y="479132"/>
                  </a:lnTo>
                  <a:lnTo>
                    <a:pt x="24574" y="454558"/>
                  </a:lnTo>
                  <a:close/>
                </a:path>
                <a:path w="626745" h="651509">
                  <a:moveTo>
                    <a:pt x="24574" y="184277"/>
                  </a:moveTo>
                  <a:lnTo>
                    <a:pt x="12293" y="184277"/>
                  </a:lnTo>
                  <a:lnTo>
                    <a:pt x="12293" y="196557"/>
                  </a:lnTo>
                  <a:lnTo>
                    <a:pt x="24574" y="196557"/>
                  </a:lnTo>
                  <a:lnTo>
                    <a:pt x="24574" y="184277"/>
                  </a:lnTo>
                  <a:close/>
                </a:path>
                <a:path w="626745" h="651509">
                  <a:moveTo>
                    <a:pt x="24574" y="147421"/>
                  </a:moveTo>
                  <a:lnTo>
                    <a:pt x="0" y="147421"/>
                  </a:lnTo>
                  <a:lnTo>
                    <a:pt x="0" y="159702"/>
                  </a:lnTo>
                  <a:lnTo>
                    <a:pt x="12293" y="159702"/>
                  </a:lnTo>
                  <a:lnTo>
                    <a:pt x="12293" y="171996"/>
                  </a:lnTo>
                  <a:lnTo>
                    <a:pt x="24574" y="171996"/>
                  </a:lnTo>
                  <a:lnTo>
                    <a:pt x="24574" y="147421"/>
                  </a:lnTo>
                  <a:close/>
                </a:path>
                <a:path w="626745" h="651509">
                  <a:moveTo>
                    <a:pt x="36855" y="98298"/>
                  </a:moveTo>
                  <a:lnTo>
                    <a:pt x="24587" y="98298"/>
                  </a:lnTo>
                  <a:lnTo>
                    <a:pt x="24587" y="110566"/>
                  </a:lnTo>
                  <a:lnTo>
                    <a:pt x="36855" y="110566"/>
                  </a:lnTo>
                  <a:lnTo>
                    <a:pt x="36855" y="98298"/>
                  </a:lnTo>
                  <a:close/>
                </a:path>
                <a:path w="626745" h="651509">
                  <a:moveTo>
                    <a:pt x="36868" y="430149"/>
                  </a:moveTo>
                  <a:lnTo>
                    <a:pt x="24574" y="430149"/>
                  </a:lnTo>
                  <a:lnTo>
                    <a:pt x="24574" y="406019"/>
                  </a:lnTo>
                  <a:lnTo>
                    <a:pt x="12293" y="406019"/>
                  </a:lnTo>
                  <a:lnTo>
                    <a:pt x="12293" y="393319"/>
                  </a:lnTo>
                  <a:lnTo>
                    <a:pt x="12" y="393319"/>
                  </a:lnTo>
                  <a:lnTo>
                    <a:pt x="12" y="430149"/>
                  </a:lnTo>
                  <a:lnTo>
                    <a:pt x="12293" y="430149"/>
                  </a:lnTo>
                  <a:lnTo>
                    <a:pt x="12293" y="442849"/>
                  </a:lnTo>
                  <a:lnTo>
                    <a:pt x="36868" y="442849"/>
                  </a:lnTo>
                  <a:lnTo>
                    <a:pt x="36868" y="430149"/>
                  </a:lnTo>
                  <a:close/>
                </a:path>
                <a:path w="626745" h="651509">
                  <a:moveTo>
                    <a:pt x="49161" y="540550"/>
                  </a:moveTo>
                  <a:lnTo>
                    <a:pt x="36880" y="540550"/>
                  </a:lnTo>
                  <a:lnTo>
                    <a:pt x="36880" y="552831"/>
                  </a:lnTo>
                  <a:lnTo>
                    <a:pt x="49161" y="552831"/>
                  </a:lnTo>
                  <a:lnTo>
                    <a:pt x="49161" y="540550"/>
                  </a:lnTo>
                  <a:close/>
                </a:path>
                <a:path w="626745" h="651509">
                  <a:moveTo>
                    <a:pt x="49161" y="184277"/>
                  </a:moveTo>
                  <a:lnTo>
                    <a:pt x="36880" y="184277"/>
                  </a:lnTo>
                  <a:lnTo>
                    <a:pt x="36880" y="196557"/>
                  </a:lnTo>
                  <a:lnTo>
                    <a:pt x="49161" y="196557"/>
                  </a:lnTo>
                  <a:lnTo>
                    <a:pt x="49161" y="184277"/>
                  </a:lnTo>
                  <a:close/>
                </a:path>
                <a:path w="626745" h="651509">
                  <a:moveTo>
                    <a:pt x="61429" y="24574"/>
                  </a:moveTo>
                  <a:lnTo>
                    <a:pt x="24574" y="24574"/>
                  </a:lnTo>
                  <a:lnTo>
                    <a:pt x="24574" y="61429"/>
                  </a:lnTo>
                  <a:lnTo>
                    <a:pt x="49149" y="61429"/>
                  </a:lnTo>
                  <a:lnTo>
                    <a:pt x="61429" y="61429"/>
                  </a:lnTo>
                  <a:lnTo>
                    <a:pt x="61429" y="24574"/>
                  </a:lnTo>
                  <a:close/>
                </a:path>
                <a:path w="626745" h="651509">
                  <a:moveTo>
                    <a:pt x="61442" y="589699"/>
                  </a:moveTo>
                  <a:lnTo>
                    <a:pt x="36868" y="589699"/>
                  </a:lnTo>
                  <a:lnTo>
                    <a:pt x="24587" y="589699"/>
                  </a:lnTo>
                  <a:lnTo>
                    <a:pt x="24587" y="626554"/>
                  </a:lnTo>
                  <a:lnTo>
                    <a:pt x="61442" y="626554"/>
                  </a:lnTo>
                  <a:lnTo>
                    <a:pt x="61442" y="589699"/>
                  </a:lnTo>
                  <a:close/>
                </a:path>
                <a:path w="626745" h="651509">
                  <a:moveTo>
                    <a:pt x="86004" y="565137"/>
                  </a:moveTo>
                  <a:lnTo>
                    <a:pt x="73723" y="565137"/>
                  </a:lnTo>
                  <a:lnTo>
                    <a:pt x="73723" y="577418"/>
                  </a:lnTo>
                  <a:lnTo>
                    <a:pt x="73723" y="638848"/>
                  </a:lnTo>
                  <a:lnTo>
                    <a:pt x="12293" y="638848"/>
                  </a:lnTo>
                  <a:lnTo>
                    <a:pt x="12293" y="577418"/>
                  </a:lnTo>
                  <a:lnTo>
                    <a:pt x="73723" y="577418"/>
                  </a:lnTo>
                  <a:lnTo>
                    <a:pt x="73723" y="565137"/>
                  </a:lnTo>
                  <a:lnTo>
                    <a:pt x="12" y="565137"/>
                  </a:lnTo>
                  <a:lnTo>
                    <a:pt x="12" y="651129"/>
                  </a:lnTo>
                  <a:lnTo>
                    <a:pt x="86004" y="651129"/>
                  </a:lnTo>
                  <a:lnTo>
                    <a:pt x="86004" y="638848"/>
                  </a:lnTo>
                  <a:lnTo>
                    <a:pt x="86004" y="577418"/>
                  </a:lnTo>
                  <a:lnTo>
                    <a:pt x="86004" y="565137"/>
                  </a:lnTo>
                  <a:close/>
                </a:path>
                <a:path w="626745" h="651509">
                  <a:moveTo>
                    <a:pt x="86004" y="540562"/>
                  </a:moveTo>
                  <a:lnTo>
                    <a:pt x="73723" y="540562"/>
                  </a:lnTo>
                  <a:lnTo>
                    <a:pt x="73723" y="552843"/>
                  </a:lnTo>
                  <a:lnTo>
                    <a:pt x="86004" y="552843"/>
                  </a:lnTo>
                  <a:lnTo>
                    <a:pt x="86004" y="540562"/>
                  </a:lnTo>
                  <a:close/>
                </a:path>
                <a:path w="626745" h="651509">
                  <a:moveTo>
                    <a:pt x="86004" y="418719"/>
                  </a:moveTo>
                  <a:lnTo>
                    <a:pt x="73723" y="418719"/>
                  </a:lnTo>
                  <a:lnTo>
                    <a:pt x="73723" y="406019"/>
                  </a:lnTo>
                  <a:lnTo>
                    <a:pt x="61442" y="406019"/>
                  </a:lnTo>
                  <a:lnTo>
                    <a:pt x="61442" y="430149"/>
                  </a:lnTo>
                  <a:lnTo>
                    <a:pt x="86004" y="430149"/>
                  </a:lnTo>
                  <a:lnTo>
                    <a:pt x="86004" y="418719"/>
                  </a:lnTo>
                  <a:close/>
                </a:path>
                <a:path w="626745" h="651509">
                  <a:moveTo>
                    <a:pt x="86004" y="319417"/>
                  </a:moveTo>
                  <a:lnTo>
                    <a:pt x="73723" y="319417"/>
                  </a:lnTo>
                  <a:lnTo>
                    <a:pt x="73723" y="331698"/>
                  </a:lnTo>
                  <a:lnTo>
                    <a:pt x="86004" y="331698"/>
                  </a:lnTo>
                  <a:lnTo>
                    <a:pt x="86004" y="319417"/>
                  </a:lnTo>
                  <a:close/>
                </a:path>
                <a:path w="626745" h="651509">
                  <a:moveTo>
                    <a:pt x="86004" y="0"/>
                  </a:moveTo>
                  <a:lnTo>
                    <a:pt x="73723" y="0"/>
                  </a:lnTo>
                  <a:lnTo>
                    <a:pt x="73723" y="12280"/>
                  </a:lnTo>
                  <a:lnTo>
                    <a:pt x="73723" y="73710"/>
                  </a:lnTo>
                  <a:lnTo>
                    <a:pt x="12293" y="73710"/>
                  </a:lnTo>
                  <a:lnTo>
                    <a:pt x="12293" y="12280"/>
                  </a:lnTo>
                  <a:lnTo>
                    <a:pt x="73723" y="12280"/>
                  </a:lnTo>
                  <a:lnTo>
                    <a:pt x="73723" y="0"/>
                  </a:lnTo>
                  <a:lnTo>
                    <a:pt x="12" y="0"/>
                  </a:lnTo>
                  <a:lnTo>
                    <a:pt x="12" y="85991"/>
                  </a:lnTo>
                  <a:lnTo>
                    <a:pt x="86004" y="85991"/>
                  </a:lnTo>
                  <a:lnTo>
                    <a:pt x="86004" y="73710"/>
                  </a:lnTo>
                  <a:lnTo>
                    <a:pt x="86004" y="12280"/>
                  </a:lnTo>
                  <a:lnTo>
                    <a:pt x="86004" y="0"/>
                  </a:lnTo>
                  <a:close/>
                </a:path>
                <a:path w="626745" h="651509">
                  <a:moveTo>
                    <a:pt x="98298" y="98679"/>
                  </a:moveTo>
                  <a:lnTo>
                    <a:pt x="73723" y="98679"/>
                  </a:lnTo>
                  <a:lnTo>
                    <a:pt x="73723" y="111379"/>
                  </a:lnTo>
                  <a:lnTo>
                    <a:pt x="98298" y="111379"/>
                  </a:lnTo>
                  <a:lnTo>
                    <a:pt x="98298" y="98679"/>
                  </a:lnTo>
                  <a:close/>
                </a:path>
                <a:path w="626745" h="651509">
                  <a:moveTo>
                    <a:pt x="110566" y="24561"/>
                  </a:moveTo>
                  <a:lnTo>
                    <a:pt x="98285" y="24561"/>
                  </a:lnTo>
                  <a:lnTo>
                    <a:pt x="98285" y="36842"/>
                  </a:lnTo>
                  <a:lnTo>
                    <a:pt x="110566" y="36842"/>
                  </a:lnTo>
                  <a:lnTo>
                    <a:pt x="110566" y="24561"/>
                  </a:lnTo>
                  <a:close/>
                </a:path>
                <a:path w="626745" h="651509">
                  <a:moveTo>
                    <a:pt x="110578" y="61417"/>
                  </a:moveTo>
                  <a:lnTo>
                    <a:pt x="98298" y="61417"/>
                  </a:lnTo>
                  <a:lnTo>
                    <a:pt x="98298" y="85991"/>
                  </a:lnTo>
                  <a:lnTo>
                    <a:pt x="110578" y="85991"/>
                  </a:lnTo>
                  <a:lnTo>
                    <a:pt x="110578" y="61417"/>
                  </a:lnTo>
                  <a:close/>
                </a:path>
                <a:path w="626745" h="651509">
                  <a:moveTo>
                    <a:pt x="122859" y="638848"/>
                  </a:moveTo>
                  <a:lnTo>
                    <a:pt x="98285" y="638848"/>
                  </a:lnTo>
                  <a:lnTo>
                    <a:pt x="98285" y="651129"/>
                  </a:lnTo>
                  <a:lnTo>
                    <a:pt x="122859" y="651129"/>
                  </a:lnTo>
                  <a:lnTo>
                    <a:pt x="122859" y="638848"/>
                  </a:lnTo>
                  <a:close/>
                </a:path>
                <a:path w="626745" h="651509">
                  <a:moveTo>
                    <a:pt x="122859" y="356489"/>
                  </a:moveTo>
                  <a:lnTo>
                    <a:pt x="110578" y="356489"/>
                  </a:lnTo>
                  <a:lnTo>
                    <a:pt x="110578" y="369189"/>
                  </a:lnTo>
                  <a:lnTo>
                    <a:pt x="122859" y="369189"/>
                  </a:lnTo>
                  <a:lnTo>
                    <a:pt x="122859" y="356489"/>
                  </a:lnTo>
                  <a:close/>
                </a:path>
                <a:path w="626745" h="651509">
                  <a:moveTo>
                    <a:pt x="122859" y="197739"/>
                  </a:moveTo>
                  <a:lnTo>
                    <a:pt x="73723" y="197739"/>
                  </a:lnTo>
                  <a:lnTo>
                    <a:pt x="73723" y="185039"/>
                  </a:lnTo>
                  <a:lnTo>
                    <a:pt x="61442" y="185039"/>
                  </a:lnTo>
                  <a:lnTo>
                    <a:pt x="61442" y="197739"/>
                  </a:lnTo>
                  <a:lnTo>
                    <a:pt x="49149" y="197739"/>
                  </a:lnTo>
                  <a:lnTo>
                    <a:pt x="49149" y="209169"/>
                  </a:lnTo>
                  <a:lnTo>
                    <a:pt x="86004" y="209169"/>
                  </a:lnTo>
                  <a:lnTo>
                    <a:pt x="86004" y="221869"/>
                  </a:lnTo>
                  <a:lnTo>
                    <a:pt x="98298" y="221869"/>
                  </a:lnTo>
                  <a:lnTo>
                    <a:pt x="98298" y="234569"/>
                  </a:lnTo>
                  <a:lnTo>
                    <a:pt x="122859" y="234569"/>
                  </a:lnTo>
                  <a:lnTo>
                    <a:pt x="122859" y="221869"/>
                  </a:lnTo>
                  <a:lnTo>
                    <a:pt x="110578" y="221869"/>
                  </a:lnTo>
                  <a:lnTo>
                    <a:pt x="110578" y="209169"/>
                  </a:lnTo>
                  <a:lnTo>
                    <a:pt x="122859" y="209169"/>
                  </a:lnTo>
                  <a:lnTo>
                    <a:pt x="122859" y="197739"/>
                  </a:lnTo>
                  <a:close/>
                </a:path>
                <a:path w="626745" h="651509">
                  <a:moveTo>
                    <a:pt x="122859" y="148209"/>
                  </a:moveTo>
                  <a:lnTo>
                    <a:pt x="98298" y="148209"/>
                  </a:lnTo>
                  <a:lnTo>
                    <a:pt x="98298" y="160909"/>
                  </a:lnTo>
                  <a:lnTo>
                    <a:pt x="86004" y="160909"/>
                  </a:lnTo>
                  <a:lnTo>
                    <a:pt x="86004" y="172339"/>
                  </a:lnTo>
                  <a:lnTo>
                    <a:pt x="73723" y="172339"/>
                  </a:lnTo>
                  <a:lnTo>
                    <a:pt x="73723" y="185039"/>
                  </a:lnTo>
                  <a:lnTo>
                    <a:pt x="98298" y="185039"/>
                  </a:lnTo>
                  <a:lnTo>
                    <a:pt x="98298" y="172339"/>
                  </a:lnTo>
                  <a:lnTo>
                    <a:pt x="110578" y="172339"/>
                  </a:lnTo>
                  <a:lnTo>
                    <a:pt x="110578" y="160909"/>
                  </a:lnTo>
                  <a:lnTo>
                    <a:pt x="122859" y="160909"/>
                  </a:lnTo>
                  <a:lnTo>
                    <a:pt x="122859" y="148209"/>
                  </a:lnTo>
                  <a:close/>
                </a:path>
                <a:path w="626745" h="651509">
                  <a:moveTo>
                    <a:pt x="122859" y="0"/>
                  </a:moveTo>
                  <a:lnTo>
                    <a:pt x="98285" y="0"/>
                  </a:lnTo>
                  <a:lnTo>
                    <a:pt x="98285" y="12280"/>
                  </a:lnTo>
                  <a:lnTo>
                    <a:pt x="122859" y="12280"/>
                  </a:lnTo>
                  <a:lnTo>
                    <a:pt x="122859" y="0"/>
                  </a:lnTo>
                  <a:close/>
                </a:path>
                <a:path w="626745" h="651509">
                  <a:moveTo>
                    <a:pt x="122872" y="36842"/>
                  </a:moveTo>
                  <a:lnTo>
                    <a:pt x="110591" y="36842"/>
                  </a:lnTo>
                  <a:lnTo>
                    <a:pt x="110591" y="61417"/>
                  </a:lnTo>
                  <a:lnTo>
                    <a:pt x="122872" y="61417"/>
                  </a:lnTo>
                  <a:lnTo>
                    <a:pt x="122872" y="36842"/>
                  </a:lnTo>
                  <a:close/>
                </a:path>
                <a:path w="626745" h="651509">
                  <a:moveTo>
                    <a:pt x="135153" y="614273"/>
                  </a:moveTo>
                  <a:lnTo>
                    <a:pt x="110578" y="614273"/>
                  </a:lnTo>
                  <a:lnTo>
                    <a:pt x="98298" y="614273"/>
                  </a:lnTo>
                  <a:lnTo>
                    <a:pt x="98298" y="626554"/>
                  </a:lnTo>
                  <a:lnTo>
                    <a:pt x="122859" y="626554"/>
                  </a:lnTo>
                  <a:lnTo>
                    <a:pt x="122859" y="638848"/>
                  </a:lnTo>
                  <a:lnTo>
                    <a:pt x="135153" y="638848"/>
                  </a:lnTo>
                  <a:lnTo>
                    <a:pt x="135153" y="614273"/>
                  </a:lnTo>
                  <a:close/>
                </a:path>
                <a:path w="626745" h="651509">
                  <a:moveTo>
                    <a:pt x="135153" y="233413"/>
                  </a:moveTo>
                  <a:lnTo>
                    <a:pt x="122872" y="233413"/>
                  </a:lnTo>
                  <a:lnTo>
                    <a:pt x="122872" y="245694"/>
                  </a:lnTo>
                  <a:lnTo>
                    <a:pt x="135153" y="245694"/>
                  </a:lnTo>
                  <a:lnTo>
                    <a:pt x="135153" y="233413"/>
                  </a:lnTo>
                  <a:close/>
                </a:path>
                <a:path w="626745" h="651509">
                  <a:moveTo>
                    <a:pt x="135153" y="171996"/>
                  </a:moveTo>
                  <a:lnTo>
                    <a:pt x="122872" y="171996"/>
                  </a:lnTo>
                  <a:lnTo>
                    <a:pt x="122872" y="184277"/>
                  </a:lnTo>
                  <a:lnTo>
                    <a:pt x="135153" y="184277"/>
                  </a:lnTo>
                  <a:lnTo>
                    <a:pt x="135153" y="171996"/>
                  </a:lnTo>
                  <a:close/>
                </a:path>
                <a:path w="626745" h="651509">
                  <a:moveTo>
                    <a:pt x="135153" y="73723"/>
                  </a:moveTo>
                  <a:lnTo>
                    <a:pt x="122872" y="73723"/>
                  </a:lnTo>
                  <a:lnTo>
                    <a:pt x="122872" y="85991"/>
                  </a:lnTo>
                  <a:lnTo>
                    <a:pt x="135153" y="85991"/>
                  </a:lnTo>
                  <a:lnTo>
                    <a:pt x="135153" y="73723"/>
                  </a:lnTo>
                  <a:close/>
                </a:path>
                <a:path w="626745" h="651509">
                  <a:moveTo>
                    <a:pt x="147434" y="197739"/>
                  </a:moveTo>
                  <a:lnTo>
                    <a:pt x="135153" y="197739"/>
                  </a:lnTo>
                  <a:lnTo>
                    <a:pt x="135153" y="221869"/>
                  </a:lnTo>
                  <a:lnTo>
                    <a:pt x="147434" y="221869"/>
                  </a:lnTo>
                  <a:lnTo>
                    <a:pt x="147434" y="197739"/>
                  </a:lnTo>
                  <a:close/>
                </a:path>
                <a:path w="626745" h="651509">
                  <a:moveTo>
                    <a:pt x="147434" y="148209"/>
                  </a:moveTo>
                  <a:lnTo>
                    <a:pt x="135153" y="148209"/>
                  </a:lnTo>
                  <a:lnTo>
                    <a:pt x="135153" y="160909"/>
                  </a:lnTo>
                  <a:lnTo>
                    <a:pt x="147434" y="160909"/>
                  </a:lnTo>
                  <a:lnTo>
                    <a:pt x="147434" y="148209"/>
                  </a:lnTo>
                  <a:close/>
                </a:path>
                <a:path w="626745" h="651509">
                  <a:moveTo>
                    <a:pt x="159702" y="614260"/>
                  </a:moveTo>
                  <a:lnTo>
                    <a:pt x="147434" y="614260"/>
                  </a:lnTo>
                  <a:lnTo>
                    <a:pt x="147434" y="638835"/>
                  </a:lnTo>
                  <a:lnTo>
                    <a:pt x="159702" y="638835"/>
                  </a:lnTo>
                  <a:lnTo>
                    <a:pt x="159702" y="614260"/>
                  </a:lnTo>
                  <a:close/>
                </a:path>
                <a:path w="626745" h="651509">
                  <a:moveTo>
                    <a:pt x="159715" y="540639"/>
                  </a:moveTo>
                  <a:lnTo>
                    <a:pt x="147434" y="540639"/>
                  </a:lnTo>
                  <a:lnTo>
                    <a:pt x="147434" y="553339"/>
                  </a:lnTo>
                  <a:lnTo>
                    <a:pt x="159715" y="553339"/>
                  </a:lnTo>
                  <a:lnTo>
                    <a:pt x="159715" y="540639"/>
                  </a:lnTo>
                  <a:close/>
                </a:path>
                <a:path w="626745" h="651509">
                  <a:moveTo>
                    <a:pt x="159715" y="430149"/>
                  </a:moveTo>
                  <a:lnTo>
                    <a:pt x="147434" y="430149"/>
                  </a:lnTo>
                  <a:lnTo>
                    <a:pt x="147434" y="466979"/>
                  </a:lnTo>
                  <a:lnTo>
                    <a:pt x="159715" y="466979"/>
                  </a:lnTo>
                  <a:lnTo>
                    <a:pt x="159715" y="430149"/>
                  </a:lnTo>
                  <a:close/>
                </a:path>
                <a:path w="626745" h="651509">
                  <a:moveTo>
                    <a:pt x="159715" y="111379"/>
                  </a:moveTo>
                  <a:lnTo>
                    <a:pt x="147434" y="111379"/>
                  </a:lnTo>
                  <a:lnTo>
                    <a:pt x="147434" y="98679"/>
                  </a:lnTo>
                  <a:lnTo>
                    <a:pt x="122859" y="98679"/>
                  </a:lnTo>
                  <a:lnTo>
                    <a:pt x="122859" y="111379"/>
                  </a:lnTo>
                  <a:lnTo>
                    <a:pt x="110578" y="111379"/>
                  </a:lnTo>
                  <a:lnTo>
                    <a:pt x="110578" y="124079"/>
                  </a:lnTo>
                  <a:lnTo>
                    <a:pt x="73723" y="124079"/>
                  </a:lnTo>
                  <a:lnTo>
                    <a:pt x="73723" y="111379"/>
                  </a:lnTo>
                  <a:lnTo>
                    <a:pt x="61442" y="111379"/>
                  </a:lnTo>
                  <a:lnTo>
                    <a:pt x="61442" y="124079"/>
                  </a:lnTo>
                  <a:lnTo>
                    <a:pt x="49149" y="124079"/>
                  </a:lnTo>
                  <a:lnTo>
                    <a:pt x="49149" y="111379"/>
                  </a:lnTo>
                  <a:lnTo>
                    <a:pt x="36868" y="111379"/>
                  </a:lnTo>
                  <a:lnTo>
                    <a:pt x="36868" y="124079"/>
                  </a:lnTo>
                  <a:lnTo>
                    <a:pt x="12293" y="124079"/>
                  </a:lnTo>
                  <a:lnTo>
                    <a:pt x="12293" y="135509"/>
                  </a:lnTo>
                  <a:lnTo>
                    <a:pt x="36868" y="135509"/>
                  </a:lnTo>
                  <a:lnTo>
                    <a:pt x="36868" y="172339"/>
                  </a:lnTo>
                  <a:lnTo>
                    <a:pt x="49149" y="172339"/>
                  </a:lnTo>
                  <a:lnTo>
                    <a:pt x="49149" y="160909"/>
                  </a:lnTo>
                  <a:lnTo>
                    <a:pt x="61442" y="160909"/>
                  </a:lnTo>
                  <a:lnTo>
                    <a:pt x="61442" y="172339"/>
                  </a:lnTo>
                  <a:lnTo>
                    <a:pt x="73723" y="172339"/>
                  </a:lnTo>
                  <a:lnTo>
                    <a:pt x="73723" y="160909"/>
                  </a:lnTo>
                  <a:lnTo>
                    <a:pt x="86004" y="160909"/>
                  </a:lnTo>
                  <a:lnTo>
                    <a:pt x="86004" y="148209"/>
                  </a:lnTo>
                  <a:lnTo>
                    <a:pt x="49149" y="148209"/>
                  </a:lnTo>
                  <a:lnTo>
                    <a:pt x="49149" y="135509"/>
                  </a:lnTo>
                  <a:lnTo>
                    <a:pt x="86004" y="135509"/>
                  </a:lnTo>
                  <a:lnTo>
                    <a:pt x="86004" y="148209"/>
                  </a:lnTo>
                  <a:lnTo>
                    <a:pt x="98298" y="148209"/>
                  </a:lnTo>
                  <a:lnTo>
                    <a:pt x="98298" y="135509"/>
                  </a:lnTo>
                  <a:lnTo>
                    <a:pt x="122859" y="135509"/>
                  </a:lnTo>
                  <a:lnTo>
                    <a:pt x="122859" y="124079"/>
                  </a:lnTo>
                  <a:lnTo>
                    <a:pt x="159715" y="124079"/>
                  </a:lnTo>
                  <a:lnTo>
                    <a:pt x="159715" y="111379"/>
                  </a:lnTo>
                  <a:close/>
                </a:path>
                <a:path w="626745" h="651509">
                  <a:moveTo>
                    <a:pt x="172008" y="466979"/>
                  </a:moveTo>
                  <a:lnTo>
                    <a:pt x="159715" y="466979"/>
                  </a:lnTo>
                  <a:lnTo>
                    <a:pt x="159715" y="479679"/>
                  </a:lnTo>
                  <a:lnTo>
                    <a:pt x="172008" y="479679"/>
                  </a:lnTo>
                  <a:lnTo>
                    <a:pt x="172008" y="466979"/>
                  </a:lnTo>
                  <a:close/>
                </a:path>
                <a:path w="626745" h="651509">
                  <a:moveTo>
                    <a:pt x="172008" y="209169"/>
                  </a:moveTo>
                  <a:lnTo>
                    <a:pt x="159715" y="209169"/>
                  </a:lnTo>
                  <a:lnTo>
                    <a:pt x="159715" y="221869"/>
                  </a:lnTo>
                  <a:lnTo>
                    <a:pt x="172008" y="221869"/>
                  </a:lnTo>
                  <a:lnTo>
                    <a:pt x="172008" y="209169"/>
                  </a:lnTo>
                  <a:close/>
                </a:path>
                <a:path w="626745" h="651509">
                  <a:moveTo>
                    <a:pt x="184289" y="577469"/>
                  </a:moveTo>
                  <a:lnTo>
                    <a:pt x="172008" y="577469"/>
                  </a:lnTo>
                  <a:lnTo>
                    <a:pt x="172008" y="566039"/>
                  </a:lnTo>
                  <a:lnTo>
                    <a:pt x="147434" y="566039"/>
                  </a:lnTo>
                  <a:lnTo>
                    <a:pt x="147434" y="553339"/>
                  </a:lnTo>
                  <a:lnTo>
                    <a:pt x="135153" y="553339"/>
                  </a:lnTo>
                  <a:lnTo>
                    <a:pt x="135153" y="566039"/>
                  </a:lnTo>
                  <a:lnTo>
                    <a:pt x="122859" y="566039"/>
                  </a:lnTo>
                  <a:lnTo>
                    <a:pt x="122859" y="553339"/>
                  </a:lnTo>
                  <a:lnTo>
                    <a:pt x="110578" y="553339"/>
                  </a:lnTo>
                  <a:lnTo>
                    <a:pt x="110578" y="529209"/>
                  </a:lnTo>
                  <a:lnTo>
                    <a:pt x="122859" y="529209"/>
                  </a:lnTo>
                  <a:lnTo>
                    <a:pt x="122859" y="516509"/>
                  </a:lnTo>
                  <a:lnTo>
                    <a:pt x="98298" y="516509"/>
                  </a:lnTo>
                  <a:lnTo>
                    <a:pt x="98298" y="503809"/>
                  </a:lnTo>
                  <a:lnTo>
                    <a:pt x="86004" y="503809"/>
                  </a:lnTo>
                  <a:lnTo>
                    <a:pt x="86004" y="516509"/>
                  </a:lnTo>
                  <a:lnTo>
                    <a:pt x="73723" y="516509"/>
                  </a:lnTo>
                  <a:lnTo>
                    <a:pt x="73723" y="503809"/>
                  </a:lnTo>
                  <a:lnTo>
                    <a:pt x="86004" y="503809"/>
                  </a:lnTo>
                  <a:lnTo>
                    <a:pt x="86004" y="492379"/>
                  </a:lnTo>
                  <a:lnTo>
                    <a:pt x="61442" y="492379"/>
                  </a:lnTo>
                  <a:lnTo>
                    <a:pt x="61442" y="503809"/>
                  </a:lnTo>
                  <a:lnTo>
                    <a:pt x="61442" y="516509"/>
                  </a:lnTo>
                  <a:lnTo>
                    <a:pt x="49161" y="516509"/>
                  </a:lnTo>
                  <a:lnTo>
                    <a:pt x="49161" y="503809"/>
                  </a:lnTo>
                  <a:lnTo>
                    <a:pt x="61442" y="503809"/>
                  </a:lnTo>
                  <a:lnTo>
                    <a:pt x="61442" y="492379"/>
                  </a:lnTo>
                  <a:lnTo>
                    <a:pt x="61442" y="479679"/>
                  </a:lnTo>
                  <a:lnTo>
                    <a:pt x="86004" y="479679"/>
                  </a:lnTo>
                  <a:lnTo>
                    <a:pt x="86004" y="491413"/>
                  </a:lnTo>
                  <a:lnTo>
                    <a:pt x="98298" y="491413"/>
                  </a:lnTo>
                  <a:lnTo>
                    <a:pt x="98298" y="503707"/>
                  </a:lnTo>
                  <a:lnTo>
                    <a:pt x="110578" y="503707"/>
                  </a:lnTo>
                  <a:lnTo>
                    <a:pt x="110578" y="479132"/>
                  </a:lnTo>
                  <a:lnTo>
                    <a:pt x="86004" y="479132"/>
                  </a:lnTo>
                  <a:lnTo>
                    <a:pt x="86004" y="466979"/>
                  </a:lnTo>
                  <a:lnTo>
                    <a:pt x="49149" y="466979"/>
                  </a:lnTo>
                  <a:lnTo>
                    <a:pt x="49149" y="455549"/>
                  </a:lnTo>
                  <a:lnTo>
                    <a:pt x="98298" y="455549"/>
                  </a:lnTo>
                  <a:lnTo>
                    <a:pt x="98298" y="442849"/>
                  </a:lnTo>
                  <a:lnTo>
                    <a:pt x="61442" y="442849"/>
                  </a:lnTo>
                  <a:lnTo>
                    <a:pt x="61442" y="430149"/>
                  </a:lnTo>
                  <a:lnTo>
                    <a:pt x="49149" y="430149"/>
                  </a:lnTo>
                  <a:lnTo>
                    <a:pt x="49149" y="442849"/>
                  </a:lnTo>
                  <a:lnTo>
                    <a:pt x="36868" y="442849"/>
                  </a:lnTo>
                  <a:lnTo>
                    <a:pt x="36868" y="479679"/>
                  </a:lnTo>
                  <a:lnTo>
                    <a:pt x="49149" y="479679"/>
                  </a:lnTo>
                  <a:lnTo>
                    <a:pt x="49149" y="492379"/>
                  </a:lnTo>
                  <a:lnTo>
                    <a:pt x="36868" y="492379"/>
                  </a:lnTo>
                  <a:lnTo>
                    <a:pt x="36868" y="479679"/>
                  </a:lnTo>
                  <a:lnTo>
                    <a:pt x="24574" y="479679"/>
                  </a:lnTo>
                  <a:lnTo>
                    <a:pt x="24574" y="492379"/>
                  </a:lnTo>
                  <a:lnTo>
                    <a:pt x="12293" y="492379"/>
                  </a:lnTo>
                  <a:lnTo>
                    <a:pt x="12293" y="503809"/>
                  </a:lnTo>
                  <a:lnTo>
                    <a:pt x="12" y="503809"/>
                  </a:lnTo>
                  <a:lnTo>
                    <a:pt x="12" y="529209"/>
                  </a:lnTo>
                  <a:lnTo>
                    <a:pt x="12293" y="529209"/>
                  </a:lnTo>
                  <a:lnTo>
                    <a:pt x="12293" y="540639"/>
                  </a:lnTo>
                  <a:lnTo>
                    <a:pt x="36868" y="540639"/>
                  </a:lnTo>
                  <a:lnTo>
                    <a:pt x="36868" y="529209"/>
                  </a:lnTo>
                  <a:lnTo>
                    <a:pt x="24587" y="529209"/>
                  </a:lnTo>
                  <a:lnTo>
                    <a:pt x="24587" y="516509"/>
                  </a:lnTo>
                  <a:lnTo>
                    <a:pt x="36868" y="516509"/>
                  </a:lnTo>
                  <a:lnTo>
                    <a:pt x="36868" y="529209"/>
                  </a:lnTo>
                  <a:lnTo>
                    <a:pt x="98298" y="529209"/>
                  </a:lnTo>
                  <a:lnTo>
                    <a:pt x="98298" y="577469"/>
                  </a:lnTo>
                  <a:lnTo>
                    <a:pt x="147434" y="577469"/>
                  </a:lnTo>
                  <a:lnTo>
                    <a:pt x="147434" y="590169"/>
                  </a:lnTo>
                  <a:lnTo>
                    <a:pt x="110578" y="590169"/>
                  </a:lnTo>
                  <a:lnTo>
                    <a:pt x="110578" y="602869"/>
                  </a:lnTo>
                  <a:lnTo>
                    <a:pt x="159715" y="602869"/>
                  </a:lnTo>
                  <a:lnTo>
                    <a:pt x="159715" y="590169"/>
                  </a:lnTo>
                  <a:lnTo>
                    <a:pt x="184289" y="590169"/>
                  </a:lnTo>
                  <a:lnTo>
                    <a:pt x="184289" y="577469"/>
                  </a:lnTo>
                  <a:close/>
                </a:path>
                <a:path w="626745" h="651509">
                  <a:moveTo>
                    <a:pt x="184302" y="73710"/>
                  </a:moveTo>
                  <a:lnTo>
                    <a:pt x="172008" y="73710"/>
                  </a:lnTo>
                  <a:lnTo>
                    <a:pt x="172008" y="85991"/>
                  </a:lnTo>
                  <a:lnTo>
                    <a:pt x="184302" y="85991"/>
                  </a:lnTo>
                  <a:lnTo>
                    <a:pt x="184302" y="73710"/>
                  </a:lnTo>
                  <a:close/>
                </a:path>
                <a:path w="626745" h="651509">
                  <a:moveTo>
                    <a:pt x="196583" y="61429"/>
                  </a:moveTo>
                  <a:lnTo>
                    <a:pt x="184302" y="61429"/>
                  </a:lnTo>
                  <a:lnTo>
                    <a:pt x="184302" y="73710"/>
                  </a:lnTo>
                  <a:lnTo>
                    <a:pt x="196583" y="73710"/>
                  </a:lnTo>
                  <a:lnTo>
                    <a:pt x="196583" y="61429"/>
                  </a:lnTo>
                  <a:close/>
                </a:path>
                <a:path w="626745" h="651509">
                  <a:moveTo>
                    <a:pt x="208864" y="577469"/>
                  </a:moveTo>
                  <a:lnTo>
                    <a:pt x="196583" y="577469"/>
                  </a:lnTo>
                  <a:lnTo>
                    <a:pt x="196583" y="590169"/>
                  </a:lnTo>
                  <a:lnTo>
                    <a:pt x="208864" y="590169"/>
                  </a:lnTo>
                  <a:lnTo>
                    <a:pt x="208864" y="577469"/>
                  </a:lnTo>
                  <a:close/>
                </a:path>
                <a:path w="626745" h="651509">
                  <a:moveTo>
                    <a:pt x="208864" y="73710"/>
                  </a:moveTo>
                  <a:lnTo>
                    <a:pt x="196583" y="73710"/>
                  </a:lnTo>
                  <a:lnTo>
                    <a:pt x="196583" y="85991"/>
                  </a:lnTo>
                  <a:lnTo>
                    <a:pt x="208864" y="85991"/>
                  </a:lnTo>
                  <a:lnTo>
                    <a:pt x="208864" y="73710"/>
                  </a:lnTo>
                  <a:close/>
                </a:path>
                <a:path w="626745" h="651509">
                  <a:moveTo>
                    <a:pt x="221157" y="124079"/>
                  </a:moveTo>
                  <a:lnTo>
                    <a:pt x="208864" y="124079"/>
                  </a:lnTo>
                  <a:lnTo>
                    <a:pt x="208864" y="98679"/>
                  </a:lnTo>
                  <a:lnTo>
                    <a:pt x="196583" y="98679"/>
                  </a:lnTo>
                  <a:lnTo>
                    <a:pt x="196583" y="111379"/>
                  </a:lnTo>
                  <a:lnTo>
                    <a:pt x="172008" y="111379"/>
                  </a:lnTo>
                  <a:lnTo>
                    <a:pt x="172008" y="124079"/>
                  </a:lnTo>
                  <a:lnTo>
                    <a:pt x="196583" y="124079"/>
                  </a:lnTo>
                  <a:lnTo>
                    <a:pt x="196583" y="135509"/>
                  </a:lnTo>
                  <a:lnTo>
                    <a:pt x="221157" y="135509"/>
                  </a:lnTo>
                  <a:lnTo>
                    <a:pt x="221157" y="124079"/>
                  </a:lnTo>
                  <a:close/>
                </a:path>
                <a:path w="626745" h="651509">
                  <a:moveTo>
                    <a:pt x="221157" y="36855"/>
                  </a:moveTo>
                  <a:lnTo>
                    <a:pt x="196583" y="36855"/>
                  </a:lnTo>
                  <a:lnTo>
                    <a:pt x="196583" y="61417"/>
                  </a:lnTo>
                  <a:lnTo>
                    <a:pt x="208864" y="61417"/>
                  </a:lnTo>
                  <a:lnTo>
                    <a:pt x="208864" y="49136"/>
                  </a:lnTo>
                  <a:lnTo>
                    <a:pt x="221157" y="49136"/>
                  </a:lnTo>
                  <a:lnTo>
                    <a:pt x="221157" y="36855"/>
                  </a:lnTo>
                  <a:close/>
                </a:path>
                <a:path w="626745" h="651509">
                  <a:moveTo>
                    <a:pt x="233413" y="552843"/>
                  </a:moveTo>
                  <a:lnTo>
                    <a:pt x="221132" y="552843"/>
                  </a:lnTo>
                  <a:lnTo>
                    <a:pt x="221132" y="565124"/>
                  </a:lnTo>
                  <a:lnTo>
                    <a:pt x="233413" y="565124"/>
                  </a:lnTo>
                  <a:lnTo>
                    <a:pt x="233413" y="552843"/>
                  </a:lnTo>
                  <a:close/>
                </a:path>
                <a:path w="626745" h="651509">
                  <a:moveTo>
                    <a:pt x="233413" y="233426"/>
                  </a:moveTo>
                  <a:lnTo>
                    <a:pt x="221132" y="233426"/>
                  </a:lnTo>
                  <a:lnTo>
                    <a:pt x="221132" y="245706"/>
                  </a:lnTo>
                  <a:lnTo>
                    <a:pt x="233413" y="245706"/>
                  </a:lnTo>
                  <a:lnTo>
                    <a:pt x="233413" y="233426"/>
                  </a:lnTo>
                  <a:close/>
                </a:path>
                <a:path w="626745" h="651509">
                  <a:moveTo>
                    <a:pt x="233426" y="429983"/>
                  </a:moveTo>
                  <a:lnTo>
                    <a:pt x="221145" y="429983"/>
                  </a:lnTo>
                  <a:lnTo>
                    <a:pt x="221145" y="442264"/>
                  </a:lnTo>
                  <a:lnTo>
                    <a:pt x="208864" y="442264"/>
                  </a:lnTo>
                  <a:lnTo>
                    <a:pt x="208864" y="429983"/>
                  </a:lnTo>
                  <a:lnTo>
                    <a:pt x="172008" y="429983"/>
                  </a:lnTo>
                  <a:lnTo>
                    <a:pt x="172008" y="454558"/>
                  </a:lnTo>
                  <a:lnTo>
                    <a:pt x="184289" y="454558"/>
                  </a:lnTo>
                  <a:lnTo>
                    <a:pt x="184289" y="442277"/>
                  </a:lnTo>
                  <a:lnTo>
                    <a:pt x="208864" y="442277"/>
                  </a:lnTo>
                  <a:lnTo>
                    <a:pt x="208864" y="454558"/>
                  </a:lnTo>
                  <a:lnTo>
                    <a:pt x="221145" y="454558"/>
                  </a:lnTo>
                  <a:lnTo>
                    <a:pt x="221145" y="466839"/>
                  </a:lnTo>
                  <a:lnTo>
                    <a:pt x="196583" y="466839"/>
                  </a:lnTo>
                  <a:lnTo>
                    <a:pt x="196583" y="454558"/>
                  </a:lnTo>
                  <a:lnTo>
                    <a:pt x="184289" y="454558"/>
                  </a:lnTo>
                  <a:lnTo>
                    <a:pt x="184289" y="479120"/>
                  </a:lnTo>
                  <a:lnTo>
                    <a:pt x="196583" y="479120"/>
                  </a:lnTo>
                  <a:lnTo>
                    <a:pt x="196583" y="491413"/>
                  </a:lnTo>
                  <a:lnTo>
                    <a:pt x="208864" y="491413"/>
                  </a:lnTo>
                  <a:lnTo>
                    <a:pt x="208864" y="479120"/>
                  </a:lnTo>
                  <a:lnTo>
                    <a:pt x="233426" y="479120"/>
                  </a:lnTo>
                  <a:lnTo>
                    <a:pt x="233426" y="466839"/>
                  </a:lnTo>
                  <a:lnTo>
                    <a:pt x="233426" y="442277"/>
                  </a:lnTo>
                  <a:lnTo>
                    <a:pt x="233426" y="429983"/>
                  </a:lnTo>
                  <a:close/>
                </a:path>
                <a:path w="626745" h="651509">
                  <a:moveTo>
                    <a:pt x="258000" y="479679"/>
                  </a:moveTo>
                  <a:lnTo>
                    <a:pt x="233438" y="479679"/>
                  </a:lnTo>
                  <a:lnTo>
                    <a:pt x="233438" y="492379"/>
                  </a:lnTo>
                  <a:lnTo>
                    <a:pt x="221145" y="492379"/>
                  </a:lnTo>
                  <a:lnTo>
                    <a:pt x="221145" y="516509"/>
                  </a:lnTo>
                  <a:lnTo>
                    <a:pt x="208864" y="516509"/>
                  </a:lnTo>
                  <a:lnTo>
                    <a:pt x="208864" y="503809"/>
                  </a:lnTo>
                  <a:lnTo>
                    <a:pt x="196583" y="503809"/>
                  </a:lnTo>
                  <a:lnTo>
                    <a:pt x="196583" y="492379"/>
                  </a:lnTo>
                  <a:lnTo>
                    <a:pt x="184289" y="492379"/>
                  </a:lnTo>
                  <a:lnTo>
                    <a:pt x="184289" y="516509"/>
                  </a:lnTo>
                  <a:lnTo>
                    <a:pt x="196570" y="516509"/>
                  </a:lnTo>
                  <a:lnTo>
                    <a:pt x="196570" y="529209"/>
                  </a:lnTo>
                  <a:lnTo>
                    <a:pt x="184289" y="529209"/>
                  </a:lnTo>
                  <a:lnTo>
                    <a:pt x="184289" y="516509"/>
                  </a:lnTo>
                  <a:lnTo>
                    <a:pt x="172008" y="516509"/>
                  </a:lnTo>
                  <a:lnTo>
                    <a:pt x="172008" y="503809"/>
                  </a:lnTo>
                  <a:lnTo>
                    <a:pt x="147434" y="503809"/>
                  </a:lnTo>
                  <a:lnTo>
                    <a:pt x="147434" y="466979"/>
                  </a:lnTo>
                  <a:lnTo>
                    <a:pt x="122859" y="466979"/>
                  </a:lnTo>
                  <a:lnTo>
                    <a:pt x="122859" y="479679"/>
                  </a:lnTo>
                  <a:lnTo>
                    <a:pt x="135153" y="479679"/>
                  </a:lnTo>
                  <a:lnTo>
                    <a:pt x="135153" y="503809"/>
                  </a:lnTo>
                  <a:lnTo>
                    <a:pt x="122859" y="503809"/>
                  </a:lnTo>
                  <a:lnTo>
                    <a:pt x="122859" y="516509"/>
                  </a:lnTo>
                  <a:lnTo>
                    <a:pt x="135153" y="516509"/>
                  </a:lnTo>
                  <a:lnTo>
                    <a:pt x="135153" y="540639"/>
                  </a:lnTo>
                  <a:lnTo>
                    <a:pt x="147434" y="540639"/>
                  </a:lnTo>
                  <a:lnTo>
                    <a:pt x="147434" y="529209"/>
                  </a:lnTo>
                  <a:lnTo>
                    <a:pt x="159715" y="529209"/>
                  </a:lnTo>
                  <a:lnTo>
                    <a:pt x="159715" y="540639"/>
                  </a:lnTo>
                  <a:lnTo>
                    <a:pt x="172008" y="540639"/>
                  </a:lnTo>
                  <a:lnTo>
                    <a:pt x="172008" y="566039"/>
                  </a:lnTo>
                  <a:lnTo>
                    <a:pt x="184289" y="566039"/>
                  </a:lnTo>
                  <a:lnTo>
                    <a:pt x="184289" y="577469"/>
                  </a:lnTo>
                  <a:lnTo>
                    <a:pt x="196583" y="577469"/>
                  </a:lnTo>
                  <a:lnTo>
                    <a:pt x="196583" y="566039"/>
                  </a:lnTo>
                  <a:lnTo>
                    <a:pt x="208864" y="566039"/>
                  </a:lnTo>
                  <a:lnTo>
                    <a:pt x="208864" y="553339"/>
                  </a:lnTo>
                  <a:lnTo>
                    <a:pt x="184289" y="553339"/>
                  </a:lnTo>
                  <a:lnTo>
                    <a:pt x="184289" y="540639"/>
                  </a:lnTo>
                  <a:lnTo>
                    <a:pt x="208864" y="540639"/>
                  </a:lnTo>
                  <a:lnTo>
                    <a:pt x="208864" y="529209"/>
                  </a:lnTo>
                  <a:lnTo>
                    <a:pt x="221145" y="529209"/>
                  </a:lnTo>
                  <a:lnTo>
                    <a:pt x="221145" y="540639"/>
                  </a:lnTo>
                  <a:lnTo>
                    <a:pt x="245719" y="540639"/>
                  </a:lnTo>
                  <a:lnTo>
                    <a:pt x="245719" y="529209"/>
                  </a:lnTo>
                  <a:lnTo>
                    <a:pt x="233438" y="529209"/>
                  </a:lnTo>
                  <a:lnTo>
                    <a:pt x="233438" y="503809"/>
                  </a:lnTo>
                  <a:lnTo>
                    <a:pt x="245719" y="503809"/>
                  </a:lnTo>
                  <a:lnTo>
                    <a:pt x="245719" y="492379"/>
                  </a:lnTo>
                  <a:lnTo>
                    <a:pt x="258000" y="492379"/>
                  </a:lnTo>
                  <a:lnTo>
                    <a:pt x="258000" y="479679"/>
                  </a:lnTo>
                  <a:close/>
                </a:path>
                <a:path w="626745" h="651509">
                  <a:moveTo>
                    <a:pt x="258013" y="503694"/>
                  </a:moveTo>
                  <a:lnTo>
                    <a:pt x="245732" y="503694"/>
                  </a:lnTo>
                  <a:lnTo>
                    <a:pt x="245732" y="515975"/>
                  </a:lnTo>
                  <a:lnTo>
                    <a:pt x="258013" y="515975"/>
                  </a:lnTo>
                  <a:lnTo>
                    <a:pt x="258013" y="503694"/>
                  </a:lnTo>
                  <a:close/>
                </a:path>
                <a:path w="626745" h="651509">
                  <a:moveTo>
                    <a:pt x="258013" y="454558"/>
                  </a:moveTo>
                  <a:lnTo>
                    <a:pt x="245732" y="454558"/>
                  </a:lnTo>
                  <a:lnTo>
                    <a:pt x="245732" y="466839"/>
                  </a:lnTo>
                  <a:lnTo>
                    <a:pt x="258013" y="466839"/>
                  </a:lnTo>
                  <a:lnTo>
                    <a:pt x="258013" y="454558"/>
                  </a:lnTo>
                  <a:close/>
                </a:path>
                <a:path w="626745" h="651509">
                  <a:moveTo>
                    <a:pt x="270294" y="528269"/>
                  </a:moveTo>
                  <a:lnTo>
                    <a:pt x="258013" y="528269"/>
                  </a:lnTo>
                  <a:lnTo>
                    <a:pt x="258013" y="540550"/>
                  </a:lnTo>
                  <a:lnTo>
                    <a:pt x="270294" y="540550"/>
                  </a:lnTo>
                  <a:lnTo>
                    <a:pt x="270294" y="528269"/>
                  </a:lnTo>
                  <a:close/>
                </a:path>
                <a:path w="626745" h="651509">
                  <a:moveTo>
                    <a:pt x="282562" y="479145"/>
                  </a:moveTo>
                  <a:lnTo>
                    <a:pt x="270294" y="479145"/>
                  </a:lnTo>
                  <a:lnTo>
                    <a:pt x="270294" y="491413"/>
                  </a:lnTo>
                  <a:lnTo>
                    <a:pt x="282562" y="491413"/>
                  </a:lnTo>
                  <a:lnTo>
                    <a:pt x="282562" y="479145"/>
                  </a:lnTo>
                  <a:close/>
                </a:path>
                <a:path w="626745" h="651509">
                  <a:moveTo>
                    <a:pt x="282575" y="221869"/>
                  </a:moveTo>
                  <a:lnTo>
                    <a:pt x="270294" y="221869"/>
                  </a:lnTo>
                  <a:lnTo>
                    <a:pt x="270294" y="209169"/>
                  </a:lnTo>
                  <a:lnTo>
                    <a:pt x="245719" y="209169"/>
                  </a:lnTo>
                  <a:lnTo>
                    <a:pt x="245719" y="221869"/>
                  </a:lnTo>
                  <a:lnTo>
                    <a:pt x="233438" y="221869"/>
                  </a:lnTo>
                  <a:lnTo>
                    <a:pt x="233438" y="234569"/>
                  </a:lnTo>
                  <a:lnTo>
                    <a:pt x="245719" y="234569"/>
                  </a:lnTo>
                  <a:lnTo>
                    <a:pt x="245719" y="258699"/>
                  </a:lnTo>
                  <a:lnTo>
                    <a:pt x="258000" y="258699"/>
                  </a:lnTo>
                  <a:lnTo>
                    <a:pt x="258000" y="271399"/>
                  </a:lnTo>
                  <a:lnTo>
                    <a:pt x="270294" y="271399"/>
                  </a:lnTo>
                  <a:lnTo>
                    <a:pt x="270294" y="258699"/>
                  </a:lnTo>
                  <a:lnTo>
                    <a:pt x="282575" y="258699"/>
                  </a:lnTo>
                  <a:lnTo>
                    <a:pt x="282575" y="245999"/>
                  </a:lnTo>
                  <a:lnTo>
                    <a:pt x="270294" y="245999"/>
                  </a:lnTo>
                  <a:lnTo>
                    <a:pt x="270294" y="234569"/>
                  </a:lnTo>
                  <a:lnTo>
                    <a:pt x="282575" y="234569"/>
                  </a:lnTo>
                  <a:lnTo>
                    <a:pt x="282575" y="221869"/>
                  </a:lnTo>
                  <a:close/>
                </a:path>
                <a:path w="626745" h="651509">
                  <a:moveTo>
                    <a:pt x="282587" y="0"/>
                  </a:moveTo>
                  <a:lnTo>
                    <a:pt x="196583" y="0"/>
                  </a:lnTo>
                  <a:lnTo>
                    <a:pt x="196583" y="12280"/>
                  </a:lnTo>
                  <a:lnTo>
                    <a:pt x="172008" y="12280"/>
                  </a:lnTo>
                  <a:lnTo>
                    <a:pt x="172008" y="0"/>
                  </a:lnTo>
                  <a:lnTo>
                    <a:pt x="135153" y="0"/>
                  </a:lnTo>
                  <a:lnTo>
                    <a:pt x="135153" y="24574"/>
                  </a:lnTo>
                  <a:lnTo>
                    <a:pt x="172008" y="24574"/>
                  </a:lnTo>
                  <a:lnTo>
                    <a:pt x="172008" y="36855"/>
                  </a:lnTo>
                  <a:lnTo>
                    <a:pt x="147434" y="36855"/>
                  </a:lnTo>
                  <a:lnTo>
                    <a:pt x="147434" y="85991"/>
                  </a:lnTo>
                  <a:lnTo>
                    <a:pt x="159727" y="85991"/>
                  </a:lnTo>
                  <a:lnTo>
                    <a:pt x="159727" y="73710"/>
                  </a:lnTo>
                  <a:lnTo>
                    <a:pt x="172008" y="73710"/>
                  </a:lnTo>
                  <a:lnTo>
                    <a:pt x="172008" y="49149"/>
                  </a:lnTo>
                  <a:lnTo>
                    <a:pt x="184302" y="49149"/>
                  </a:lnTo>
                  <a:lnTo>
                    <a:pt x="184302" y="24574"/>
                  </a:lnTo>
                  <a:lnTo>
                    <a:pt x="208864" y="24574"/>
                  </a:lnTo>
                  <a:lnTo>
                    <a:pt x="208864" y="12280"/>
                  </a:lnTo>
                  <a:lnTo>
                    <a:pt x="233438" y="12280"/>
                  </a:lnTo>
                  <a:lnTo>
                    <a:pt x="233438" y="24574"/>
                  </a:lnTo>
                  <a:lnTo>
                    <a:pt x="245719" y="24574"/>
                  </a:lnTo>
                  <a:lnTo>
                    <a:pt x="245719" y="36842"/>
                  </a:lnTo>
                  <a:lnTo>
                    <a:pt x="258000" y="36842"/>
                  </a:lnTo>
                  <a:lnTo>
                    <a:pt x="258000" y="24561"/>
                  </a:lnTo>
                  <a:lnTo>
                    <a:pt x="245719" y="24561"/>
                  </a:lnTo>
                  <a:lnTo>
                    <a:pt x="245719" y="12280"/>
                  </a:lnTo>
                  <a:lnTo>
                    <a:pt x="258013" y="12280"/>
                  </a:lnTo>
                  <a:lnTo>
                    <a:pt x="258013" y="24574"/>
                  </a:lnTo>
                  <a:lnTo>
                    <a:pt x="270294" y="24574"/>
                  </a:lnTo>
                  <a:lnTo>
                    <a:pt x="270294" y="12280"/>
                  </a:lnTo>
                  <a:lnTo>
                    <a:pt x="282587" y="12280"/>
                  </a:lnTo>
                  <a:lnTo>
                    <a:pt x="282587" y="0"/>
                  </a:lnTo>
                  <a:close/>
                </a:path>
                <a:path w="626745" h="651509">
                  <a:moveTo>
                    <a:pt x="294868" y="233413"/>
                  </a:moveTo>
                  <a:lnTo>
                    <a:pt x="282587" y="233413"/>
                  </a:lnTo>
                  <a:lnTo>
                    <a:pt x="282587" y="245694"/>
                  </a:lnTo>
                  <a:lnTo>
                    <a:pt x="294868" y="245694"/>
                  </a:lnTo>
                  <a:lnTo>
                    <a:pt x="294868" y="233413"/>
                  </a:lnTo>
                  <a:close/>
                </a:path>
                <a:path w="626745" h="651509">
                  <a:moveTo>
                    <a:pt x="307149" y="12293"/>
                  </a:moveTo>
                  <a:lnTo>
                    <a:pt x="294868" y="12293"/>
                  </a:lnTo>
                  <a:lnTo>
                    <a:pt x="294868" y="24561"/>
                  </a:lnTo>
                  <a:lnTo>
                    <a:pt x="307149" y="24561"/>
                  </a:lnTo>
                  <a:lnTo>
                    <a:pt x="307149" y="12293"/>
                  </a:lnTo>
                  <a:close/>
                </a:path>
                <a:path w="626745" h="651509">
                  <a:moveTo>
                    <a:pt x="319430" y="135128"/>
                  </a:moveTo>
                  <a:lnTo>
                    <a:pt x="307149" y="135128"/>
                  </a:lnTo>
                  <a:lnTo>
                    <a:pt x="307149" y="147408"/>
                  </a:lnTo>
                  <a:lnTo>
                    <a:pt x="319430" y="147408"/>
                  </a:lnTo>
                  <a:lnTo>
                    <a:pt x="319430" y="135128"/>
                  </a:lnTo>
                  <a:close/>
                </a:path>
                <a:path w="626745" h="651509">
                  <a:moveTo>
                    <a:pt x="319430" y="0"/>
                  </a:moveTo>
                  <a:lnTo>
                    <a:pt x="307149" y="0"/>
                  </a:lnTo>
                  <a:lnTo>
                    <a:pt x="307149" y="12280"/>
                  </a:lnTo>
                  <a:lnTo>
                    <a:pt x="319430" y="12280"/>
                  </a:lnTo>
                  <a:lnTo>
                    <a:pt x="319430" y="0"/>
                  </a:lnTo>
                  <a:close/>
                </a:path>
                <a:path w="626745" h="651509">
                  <a:moveTo>
                    <a:pt x="331711" y="565124"/>
                  </a:moveTo>
                  <a:lnTo>
                    <a:pt x="319430" y="565124"/>
                  </a:lnTo>
                  <a:lnTo>
                    <a:pt x="319430" y="577405"/>
                  </a:lnTo>
                  <a:lnTo>
                    <a:pt x="331711" y="577405"/>
                  </a:lnTo>
                  <a:lnTo>
                    <a:pt x="331711" y="565124"/>
                  </a:lnTo>
                  <a:close/>
                </a:path>
                <a:path w="626745" h="651509">
                  <a:moveTo>
                    <a:pt x="331724" y="319417"/>
                  </a:moveTo>
                  <a:lnTo>
                    <a:pt x="319443" y="319417"/>
                  </a:lnTo>
                  <a:lnTo>
                    <a:pt x="319443" y="331698"/>
                  </a:lnTo>
                  <a:lnTo>
                    <a:pt x="331724" y="331698"/>
                  </a:lnTo>
                  <a:lnTo>
                    <a:pt x="331724" y="319417"/>
                  </a:lnTo>
                  <a:close/>
                </a:path>
                <a:path w="626745" h="651509">
                  <a:moveTo>
                    <a:pt x="331724" y="245999"/>
                  </a:moveTo>
                  <a:lnTo>
                    <a:pt x="319430" y="245999"/>
                  </a:lnTo>
                  <a:lnTo>
                    <a:pt x="319430" y="234569"/>
                  </a:lnTo>
                  <a:lnTo>
                    <a:pt x="307149" y="234569"/>
                  </a:lnTo>
                  <a:lnTo>
                    <a:pt x="307149" y="258699"/>
                  </a:lnTo>
                  <a:lnTo>
                    <a:pt x="331724" y="258699"/>
                  </a:lnTo>
                  <a:lnTo>
                    <a:pt x="331724" y="245999"/>
                  </a:lnTo>
                  <a:close/>
                </a:path>
                <a:path w="626745" h="651509">
                  <a:moveTo>
                    <a:pt x="331724" y="73698"/>
                  </a:moveTo>
                  <a:lnTo>
                    <a:pt x="319443" y="73698"/>
                  </a:lnTo>
                  <a:lnTo>
                    <a:pt x="319443" y="85979"/>
                  </a:lnTo>
                  <a:lnTo>
                    <a:pt x="331724" y="85979"/>
                  </a:lnTo>
                  <a:lnTo>
                    <a:pt x="331724" y="73698"/>
                  </a:lnTo>
                  <a:close/>
                </a:path>
                <a:path w="626745" h="651509">
                  <a:moveTo>
                    <a:pt x="344004" y="430149"/>
                  </a:moveTo>
                  <a:lnTo>
                    <a:pt x="331724" y="430149"/>
                  </a:lnTo>
                  <a:lnTo>
                    <a:pt x="331724" y="442849"/>
                  </a:lnTo>
                  <a:lnTo>
                    <a:pt x="344004" y="442849"/>
                  </a:lnTo>
                  <a:lnTo>
                    <a:pt x="344004" y="430149"/>
                  </a:lnTo>
                  <a:close/>
                </a:path>
                <a:path w="626745" h="651509">
                  <a:moveTo>
                    <a:pt x="344004" y="381889"/>
                  </a:moveTo>
                  <a:lnTo>
                    <a:pt x="331724" y="381889"/>
                  </a:lnTo>
                  <a:lnTo>
                    <a:pt x="331724" y="393319"/>
                  </a:lnTo>
                  <a:lnTo>
                    <a:pt x="344004" y="393319"/>
                  </a:lnTo>
                  <a:lnTo>
                    <a:pt x="344004" y="381889"/>
                  </a:lnTo>
                  <a:close/>
                </a:path>
                <a:path w="626745" h="651509">
                  <a:moveTo>
                    <a:pt x="344004" y="258699"/>
                  </a:moveTo>
                  <a:lnTo>
                    <a:pt x="331724" y="258699"/>
                  </a:lnTo>
                  <a:lnTo>
                    <a:pt x="331724" y="271399"/>
                  </a:lnTo>
                  <a:lnTo>
                    <a:pt x="344004" y="271399"/>
                  </a:lnTo>
                  <a:lnTo>
                    <a:pt x="344004" y="258699"/>
                  </a:lnTo>
                  <a:close/>
                </a:path>
                <a:path w="626745" h="651509">
                  <a:moveTo>
                    <a:pt x="344004" y="197739"/>
                  </a:moveTo>
                  <a:lnTo>
                    <a:pt x="331724" y="197739"/>
                  </a:lnTo>
                  <a:lnTo>
                    <a:pt x="331724" y="209169"/>
                  </a:lnTo>
                  <a:lnTo>
                    <a:pt x="344004" y="209169"/>
                  </a:lnTo>
                  <a:lnTo>
                    <a:pt x="344004" y="197739"/>
                  </a:lnTo>
                  <a:close/>
                </a:path>
                <a:path w="626745" h="651509">
                  <a:moveTo>
                    <a:pt x="356285" y="442849"/>
                  </a:moveTo>
                  <a:lnTo>
                    <a:pt x="344004" y="442849"/>
                  </a:lnTo>
                  <a:lnTo>
                    <a:pt x="344004" y="455549"/>
                  </a:lnTo>
                  <a:lnTo>
                    <a:pt x="356285" y="455549"/>
                  </a:lnTo>
                  <a:lnTo>
                    <a:pt x="356285" y="442849"/>
                  </a:lnTo>
                  <a:close/>
                </a:path>
                <a:path w="626745" h="651509">
                  <a:moveTo>
                    <a:pt x="356285" y="393319"/>
                  </a:moveTo>
                  <a:lnTo>
                    <a:pt x="344004" y="393319"/>
                  </a:lnTo>
                  <a:lnTo>
                    <a:pt x="344004" y="406019"/>
                  </a:lnTo>
                  <a:lnTo>
                    <a:pt x="331724" y="406019"/>
                  </a:lnTo>
                  <a:lnTo>
                    <a:pt x="331724" y="418719"/>
                  </a:lnTo>
                  <a:lnTo>
                    <a:pt x="344004" y="418719"/>
                  </a:lnTo>
                  <a:lnTo>
                    <a:pt x="344004" y="430149"/>
                  </a:lnTo>
                  <a:lnTo>
                    <a:pt x="356285" y="430149"/>
                  </a:lnTo>
                  <a:lnTo>
                    <a:pt x="356285" y="393319"/>
                  </a:lnTo>
                  <a:close/>
                </a:path>
                <a:path w="626745" h="651509">
                  <a:moveTo>
                    <a:pt x="356285" y="25019"/>
                  </a:moveTo>
                  <a:lnTo>
                    <a:pt x="344004" y="25019"/>
                  </a:lnTo>
                  <a:lnTo>
                    <a:pt x="344004" y="37719"/>
                  </a:lnTo>
                  <a:lnTo>
                    <a:pt x="356285" y="37719"/>
                  </a:lnTo>
                  <a:lnTo>
                    <a:pt x="356285" y="25019"/>
                  </a:lnTo>
                  <a:close/>
                </a:path>
                <a:path w="626745" h="651509">
                  <a:moveTo>
                    <a:pt x="393141" y="602869"/>
                  </a:moveTo>
                  <a:lnTo>
                    <a:pt x="380860" y="602869"/>
                  </a:lnTo>
                  <a:lnTo>
                    <a:pt x="380860" y="626999"/>
                  </a:lnTo>
                  <a:lnTo>
                    <a:pt x="393141" y="626999"/>
                  </a:lnTo>
                  <a:lnTo>
                    <a:pt x="393141" y="602869"/>
                  </a:lnTo>
                  <a:close/>
                </a:path>
                <a:path w="626745" h="651509">
                  <a:moveTo>
                    <a:pt x="405434" y="626554"/>
                  </a:moveTo>
                  <a:lnTo>
                    <a:pt x="393153" y="626554"/>
                  </a:lnTo>
                  <a:lnTo>
                    <a:pt x="393153" y="651129"/>
                  </a:lnTo>
                  <a:lnTo>
                    <a:pt x="405434" y="651129"/>
                  </a:lnTo>
                  <a:lnTo>
                    <a:pt x="405434" y="626554"/>
                  </a:lnTo>
                  <a:close/>
                </a:path>
                <a:path w="626745" h="651509">
                  <a:moveTo>
                    <a:pt x="405434" y="889"/>
                  </a:moveTo>
                  <a:lnTo>
                    <a:pt x="393141" y="889"/>
                  </a:lnTo>
                  <a:lnTo>
                    <a:pt x="393141" y="12319"/>
                  </a:lnTo>
                  <a:lnTo>
                    <a:pt x="380860" y="12319"/>
                  </a:lnTo>
                  <a:lnTo>
                    <a:pt x="380860" y="889"/>
                  </a:lnTo>
                  <a:lnTo>
                    <a:pt x="368566" y="889"/>
                  </a:lnTo>
                  <a:lnTo>
                    <a:pt x="368566" y="12319"/>
                  </a:lnTo>
                  <a:lnTo>
                    <a:pt x="356285" y="12319"/>
                  </a:lnTo>
                  <a:lnTo>
                    <a:pt x="356285" y="25019"/>
                  </a:lnTo>
                  <a:lnTo>
                    <a:pt x="368566" y="25019"/>
                  </a:lnTo>
                  <a:lnTo>
                    <a:pt x="368566" y="37719"/>
                  </a:lnTo>
                  <a:lnTo>
                    <a:pt x="356285" y="37719"/>
                  </a:lnTo>
                  <a:lnTo>
                    <a:pt x="356285" y="49149"/>
                  </a:lnTo>
                  <a:lnTo>
                    <a:pt x="344004" y="49149"/>
                  </a:lnTo>
                  <a:lnTo>
                    <a:pt x="344004" y="61849"/>
                  </a:lnTo>
                  <a:lnTo>
                    <a:pt x="344004" y="98679"/>
                  </a:lnTo>
                  <a:lnTo>
                    <a:pt x="307149" y="98679"/>
                  </a:lnTo>
                  <a:lnTo>
                    <a:pt x="307149" y="61849"/>
                  </a:lnTo>
                  <a:lnTo>
                    <a:pt x="344004" y="61849"/>
                  </a:lnTo>
                  <a:lnTo>
                    <a:pt x="344004" y="49149"/>
                  </a:lnTo>
                  <a:lnTo>
                    <a:pt x="331724" y="49149"/>
                  </a:lnTo>
                  <a:lnTo>
                    <a:pt x="331724" y="25019"/>
                  </a:lnTo>
                  <a:lnTo>
                    <a:pt x="344004" y="25019"/>
                  </a:lnTo>
                  <a:lnTo>
                    <a:pt x="344004" y="12319"/>
                  </a:lnTo>
                  <a:lnTo>
                    <a:pt x="319430" y="12319"/>
                  </a:lnTo>
                  <a:lnTo>
                    <a:pt x="319430" y="37719"/>
                  </a:lnTo>
                  <a:lnTo>
                    <a:pt x="294855" y="37719"/>
                  </a:lnTo>
                  <a:lnTo>
                    <a:pt x="294855" y="87249"/>
                  </a:lnTo>
                  <a:lnTo>
                    <a:pt x="282575" y="87249"/>
                  </a:lnTo>
                  <a:lnTo>
                    <a:pt x="282575" y="98679"/>
                  </a:lnTo>
                  <a:lnTo>
                    <a:pt x="270294" y="98679"/>
                  </a:lnTo>
                  <a:lnTo>
                    <a:pt x="270294" y="87249"/>
                  </a:lnTo>
                  <a:lnTo>
                    <a:pt x="282575" y="87249"/>
                  </a:lnTo>
                  <a:lnTo>
                    <a:pt x="282575" y="74549"/>
                  </a:lnTo>
                  <a:lnTo>
                    <a:pt x="282575" y="61849"/>
                  </a:lnTo>
                  <a:lnTo>
                    <a:pt x="270294" y="61849"/>
                  </a:lnTo>
                  <a:lnTo>
                    <a:pt x="270294" y="49149"/>
                  </a:lnTo>
                  <a:lnTo>
                    <a:pt x="270281" y="74549"/>
                  </a:lnTo>
                  <a:lnTo>
                    <a:pt x="270281" y="87249"/>
                  </a:lnTo>
                  <a:lnTo>
                    <a:pt x="258000" y="87249"/>
                  </a:lnTo>
                  <a:lnTo>
                    <a:pt x="258000" y="74549"/>
                  </a:lnTo>
                  <a:lnTo>
                    <a:pt x="270281" y="74549"/>
                  </a:lnTo>
                  <a:lnTo>
                    <a:pt x="270281" y="49149"/>
                  </a:lnTo>
                  <a:lnTo>
                    <a:pt x="245719" y="49149"/>
                  </a:lnTo>
                  <a:lnTo>
                    <a:pt x="245719" y="87249"/>
                  </a:lnTo>
                  <a:lnTo>
                    <a:pt x="233438" y="87249"/>
                  </a:lnTo>
                  <a:lnTo>
                    <a:pt x="233438" y="74549"/>
                  </a:lnTo>
                  <a:lnTo>
                    <a:pt x="221145" y="74549"/>
                  </a:lnTo>
                  <a:lnTo>
                    <a:pt x="221145" y="87249"/>
                  </a:lnTo>
                  <a:lnTo>
                    <a:pt x="208864" y="87249"/>
                  </a:lnTo>
                  <a:lnTo>
                    <a:pt x="208864" y="98679"/>
                  </a:lnTo>
                  <a:lnTo>
                    <a:pt x="245719" y="98679"/>
                  </a:lnTo>
                  <a:lnTo>
                    <a:pt x="245719" y="111379"/>
                  </a:lnTo>
                  <a:lnTo>
                    <a:pt x="258000" y="111379"/>
                  </a:lnTo>
                  <a:lnTo>
                    <a:pt x="258000" y="124079"/>
                  </a:lnTo>
                  <a:lnTo>
                    <a:pt x="233438" y="124079"/>
                  </a:lnTo>
                  <a:lnTo>
                    <a:pt x="233438" y="160909"/>
                  </a:lnTo>
                  <a:lnTo>
                    <a:pt x="221157" y="160909"/>
                  </a:lnTo>
                  <a:lnTo>
                    <a:pt x="221157" y="148209"/>
                  </a:lnTo>
                  <a:lnTo>
                    <a:pt x="208864" y="148209"/>
                  </a:lnTo>
                  <a:lnTo>
                    <a:pt x="208864" y="160909"/>
                  </a:lnTo>
                  <a:lnTo>
                    <a:pt x="184289" y="160909"/>
                  </a:lnTo>
                  <a:lnTo>
                    <a:pt x="184289" y="148209"/>
                  </a:lnTo>
                  <a:lnTo>
                    <a:pt x="159715" y="148209"/>
                  </a:lnTo>
                  <a:lnTo>
                    <a:pt x="159715" y="160909"/>
                  </a:lnTo>
                  <a:lnTo>
                    <a:pt x="147434" y="160909"/>
                  </a:lnTo>
                  <a:lnTo>
                    <a:pt x="147434" y="197739"/>
                  </a:lnTo>
                  <a:lnTo>
                    <a:pt x="172008" y="197739"/>
                  </a:lnTo>
                  <a:lnTo>
                    <a:pt x="172008" y="185039"/>
                  </a:lnTo>
                  <a:lnTo>
                    <a:pt x="159715" y="185039"/>
                  </a:lnTo>
                  <a:lnTo>
                    <a:pt x="159715" y="172339"/>
                  </a:lnTo>
                  <a:lnTo>
                    <a:pt x="196583" y="172339"/>
                  </a:lnTo>
                  <a:lnTo>
                    <a:pt x="196583" y="185039"/>
                  </a:lnTo>
                  <a:lnTo>
                    <a:pt x="208864" y="185039"/>
                  </a:lnTo>
                  <a:lnTo>
                    <a:pt x="208864" y="172339"/>
                  </a:lnTo>
                  <a:lnTo>
                    <a:pt x="221145" y="172339"/>
                  </a:lnTo>
                  <a:lnTo>
                    <a:pt x="221145" y="197739"/>
                  </a:lnTo>
                  <a:lnTo>
                    <a:pt x="196583" y="197739"/>
                  </a:lnTo>
                  <a:lnTo>
                    <a:pt x="196583" y="185039"/>
                  </a:lnTo>
                  <a:lnTo>
                    <a:pt x="184289" y="185039"/>
                  </a:lnTo>
                  <a:lnTo>
                    <a:pt x="184289" y="197739"/>
                  </a:lnTo>
                  <a:lnTo>
                    <a:pt x="172008" y="197739"/>
                  </a:lnTo>
                  <a:lnTo>
                    <a:pt x="172008" y="209169"/>
                  </a:lnTo>
                  <a:lnTo>
                    <a:pt x="196583" y="209169"/>
                  </a:lnTo>
                  <a:lnTo>
                    <a:pt x="196583" y="221869"/>
                  </a:lnTo>
                  <a:lnTo>
                    <a:pt x="172008" y="221869"/>
                  </a:lnTo>
                  <a:lnTo>
                    <a:pt x="172008" y="234569"/>
                  </a:lnTo>
                  <a:lnTo>
                    <a:pt x="184289" y="234569"/>
                  </a:lnTo>
                  <a:lnTo>
                    <a:pt x="184289" y="245999"/>
                  </a:lnTo>
                  <a:lnTo>
                    <a:pt x="196570" y="245999"/>
                  </a:lnTo>
                  <a:lnTo>
                    <a:pt x="196570" y="270268"/>
                  </a:lnTo>
                  <a:lnTo>
                    <a:pt x="221145" y="270268"/>
                  </a:lnTo>
                  <a:lnTo>
                    <a:pt x="221145" y="282562"/>
                  </a:lnTo>
                  <a:lnTo>
                    <a:pt x="233426" y="282562"/>
                  </a:lnTo>
                  <a:lnTo>
                    <a:pt x="233426" y="270268"/>
                  </a:lnTo>
                  <a:lnTo>
                    <a:pt x="245706" y="270268"/>
                  </a:lnTo>
                  <a:lnTo>
                    <a:pt x="245706" y="257987"/>
                  </a:lnTo>
                  <a:lnTo>
                    <a:pt x="233426" y="257987"/>
                  </a:lnTo>
                  <a:lnTo>
                    <a:pt x="208851" y="257987"/>
                  </a:lnTo>
                  <a:lnTo>
                    <a:pt x="208851" y="245706"/>
                  </a:lnTo>
                  <a:lnTo>
                    <a:pt x="196583" y="245706"/>
                  </a:lnTo>
                  <a:lnTo>
                    <a:pt x="196583" y="234569"/>
                  </a:lnTo>
                  <a:lnTo>
                    <a:pt x="208864" y="234569"/>
                  </a:lnTo>
                  <a:lnTo>
                    <a:pt x="208864" y="209169"/>
                  </a:lnTo>
                  <a:lnTo>
                    <a:pt x="221145" y="209169"/>
                  </a:lnTo>
                  <a:lnTo>
                    <a:pt x="221145" y="221869"/>
                  </a:lnTo>
                  <a:lnTo>
                    <a:pt x="233438" y="221869"/>
                  </a:lnTo>
                  <a:lnTo>
                    <a:pt x="233438" y="209169"/>
                  </a:lnTo>
                  <a:lnTo>
                    <a:pt x="221157" y="209169"/>
                  </a:lnTo>
                  <a:lnTo>
                    <a:pt x="221157" y="197739"/>
                  </a:lnTo>
                  <a:lnTo>
                    <a:pt x="233438" y="197739"/>
                  </a:lnTo>
                  <a:lnTo>
                    <a:pt x="233438" y="208851"/>
                  </a:lnTo>
                  <a:lnTo>
                    <a:pt x="245719" y="208851"/>
                  </a:lnTo>
                  <a:lnTo>
                    <a:pt x="245719" y="197739"/>
                  </a:lnTo>
                  <a:lnTo>
                    <a:pt x="258000" y="197739"/>
                  </a:lnTo>
                  <a:lnTo>
                    <a:pt x="258000" y="185039"/>
                  </a:lnTo>
                  <a:lnTo>
                    <a:pt x="258000" y="172339"/>
                  </a:lnTo>
                  <a:lnTo>
                    <a:pt x="258000" y="148209"/>
                  </a:lnTo>
                  <a:lnTo>
                    <a:pt x="245719" y="148209"/>
                  </a:lnTo>
                  <a:lnTo>
                    <a:pt x="245719" y="185039"/>
                  </a:lnTo>
                  <a:lnTo>
                    <a:pt x="245719" y="196570"/>
                  </a:lnTo>
                  <a:lnTo>
                    <a:pt x="233438" y="196570"/>
                  </a:lnTo>
                  <a:lnTo>
                    <a:pt x="233438" y="185039"/>
                  </a:lnTo>
                  <a:lnTo>
                    <a:pt x="245719" y="185039"/>
                  </a:lnTo>
                  <a:lnTo>
                    <a:pt x="245719" y="148209"/>
                  </a:lnTo>
                  <a:lnTo>
                    <a:pt x="245719" y="135509"/>
                  </a:lnTo>
                  <a:lnTo>
                    <a:pt x="270294" y="135509"/>
                  </a:lnTo>
                  <a:lnTo>
                    <a:pt x="270294" y="185039"/>
                  </a:lnTo>
                  <a:lnTo>
                    <a:pt x="282575" y="185039"/>
                  </a:lnTo>
                  <a:lnTo>
                    <a:pt x="282575" y="196557"/>
                  </a:lnTo>
                  <a:lnTo>
                    <a:pt x="270306" y="196557"/>
                  </a:lnTo>
                  <a:lnTo>
                    <a:pt x="270306" y="208838"/>
                  </a:lnTo>
                  <a:lnTo>
                    <a:pt x="282587" y="208838"/>
                  </a:lnTo>
                  <a:lnTo>
                    <a:pt x="282587" y="197739"/>
                  </a:lnTo>
                  <a:lnTo>
                    <a:pt x="294855" y="197739"/>
                  </a:lnTo>
                  <a:lnTo>
                    <a:pt x="294855" y="209169"/>
                  </a:lnTo>
                  <a:lnTo>
                    <a:pt x="307149" y="209169"/>
                  </a:lnTo>
                  <a:lnTo>
                    <a:pt x="307149" y="197739"/>
                  </a:lnTo>
                  <a:lnTo>
                    <a:pt x="294868" y="197739"/>
                  </a:lnTo>
                  <a:lnTo>
                    <a:pt x="294868" y="135509"/>
                  </a:lnTo>
                  <a:lnTo>
                    <a:pt x="282575" y="135509"/>
                  </a:lnTo>
                  <a:lnTo>
                    <a:pt x="282575" y="111379"/>
                  </a:lnTo>
                  <a:lnTo>
                    <a:pt x="294855" y="111379"/>
                  </a:lnTo>
                  <a:lnTo>
                    <a:pt x="294855" y="124079"/>
                  </a:lnTo>
                  <a:lnTo>
                    <a:pt x="331724" y="124079"/>
                  </a:lnTo>
                  <a:lnTo>
                    <a:pt x="331724" y="111379"/>
                  </a:lnTo>
                  <a:lnTo>
                    <a:pt x="344004" y="111379"/>
                  </a:lnTo>
                  <a:lnTo>
                    <a:pt x="344004" y="124079"/>
                  </a:lnTo>
                  <a:lnTo>
                    <a:pt x="331724" y="124079"/>
                  </a:lnTo>
                  <a:lnTo>
                    <a:pt x="331724" y="160909"/>
                  </a:lnTo>
                  <a:lnTo>
                    <a:pt x="344004" y="160909"/>
                  </a:lnTo>
                  <a:lnTo>
                    <a:pt x="344004" y="172339"/>
                  </a:lnTo>
                  <a:lnTo>
                    <a:pt x="331724" y="172339"/>
                  </a:lnTo>
                  <a:lnTo>
                    <a:pt x="331724" y="160909"/>
                  </a:lnTo>
                  <a:lnTo>
                    <a:pt x="307149" y="160909"/>
                  </a:lnTo>
                  <a:lnTo>
                    <a:pt x="307149" y="172339"/>
                  </a:lnTo>
                  <a:lnTo>
                    <a:pt x="319430" y="172339"/>
                  </a:lnTo>
                  <a:lnTo>
                    <a:pt x="319430" y="184277"/>
                  </a:lnTo>
                  <a:lnTo>
                    <a:pt x="307149" y="184277"/>
                  </a:lnTo>
                  <a:lnTo>
                    <a:pt x="307149" y="196557"/>
                  </a:lnTo>
                  <a:lnTo>
                    <a:pt x="319430" y="196557"/>
                  </a:lnTo>
                  <a:lnTo>
                    <a:pt x="319430" y="185039"/>
                  </a:lnTo>
                  <a:lnTo>
                    <a:pt x="356285" y="185039"/>
                  </a:lnTo>
                  <a:lnTo>
                    <a:pt x="356285" y="172339"/>
                  </a:lnTo>
                  <a:lnTo>
                    <a:pt x="368566" y="172339"/>
                  </a:lnTo>
                  <a:lnTo>
                    <a:pt x="368566" y="185039"/>
                  </a:lnTo>
                  <a:lnTo>
                    <a:pt x="356285" y="185039"/>
                  </a:lnTo>
                  <a:lnTo>
                    <a:pt x="356285" y="209169"/>
                  </a:lnTo>
                  <a:lnTo>
                    <a:pt x="344004" y="209169"/>
                  </a:lnTo>
                  <a:lnTo>
                    <a:pt x="344004" y="221869"/>
                  </a:lnTo>
                  <a:lnTo>
                    <a:pt x="331724" y="221869"/>
                  </a:lnTo>
                  <a:lnTo>
                    <a:pt x="331724" y="209169"/>
                  </a:lnTo>
                  <a:lnTo>
                    <a:pt x="307149" y="209169"/>
                  </a:lnTo>
                  <a:lnTo>
                    <a:pt x="307149" y="221869"/>
                  </a:lnTo>
                  <a:lnTo>
                    <a:pt x="319430" y="221869"/>
                  </a:lnTo>
                  <a:lnTo>
                    <a:pt x="319430" y="234569"/>
                  </a:lnTo>
                  <a:lnTo>
                    <a:pt x="331724" y="234569"/>
                  </a:lnTo>
                  <a:lnTo>
                    <a:pt x="331724" y="245999"/>
                  </a:lnTo>
                  <a:lnTo>
                    <a:pt x="344004" y="245999"/>
                  </a:lnTo>
                  <a:lnTo>
                    <a:pt x="344004" y="234569"/>
                  </a:lnTo>
                  <a:lnTo>
                    <a:pt x="356285" y="234569"/>
                  </a:lnTo>
                  <a:lnTo>
                    <a:pt x="356285" y="245999"/>
                  </a:lnTo>
                  <a:lnTo>
                    <a:pt x="368579" y="245999"/>
                  </a:lnTo>
                  <a:lnTo>
                    <a:pt x="368579" y="197739"/>
                  </a:lnTo>
                  <a:lnTo>
                    <a:pt x="380860" y="197739"/>
                  </a:lnTo>
                  <a:lnTo>
                    <a:pt x="380860" y="172339"/>
                  </a:lnTo>
                  <a:lnTo>
                    <a:pt x="368579" y="172339"/>
                  </a:lnTo>
                  <a:lnTo>
                    <a:pt x="368579" y="148209"/>
                  </a:lnTo>
                  <a:lnTo>
                    <a:pt x="356285" y="148209"/>
                  </a:lnTo>
                  <a:lnTo>
                    <a:pt x="356285" y="135509"/>
                  </a:lnTo>
                  <a:lnTo>
                    <a:pt x="368579" y="135509"/>
                  </a:lnTo>
                  <a:lnTo>
                    <a:pt x="368579" y="98679"/>
                  </a:lnTo>
                  <a:lnTo>
                    <a:pt x="356285" y="98679"/>
                  </a:lnTo>
                  <a:lnTo>
                    <a:pt x="356285" y="74549"/>
                  </a:lnTo>
                  <a:lnTo>
                    <a:pt x="368566" y="74549"/>
                  </a:lnTo>
                  <a:lnTo>
                    <a:pt x="368566" y="87249"/>
                  </a:lnTo>
                  <a:lnTo>
                    <a:pt x="380860" y="87249"/>
                  </a:lnTo>
                  <a:lnTo>
                    <a:pt x="380860" y="74549"/>
                  </a:lnTo>
                  <a:lnTo>
                    <a:pt x="380860" y="61849"/>
                  </a:lnTo>
                  <a:lnTo>
                    <a:pt x="380860" y="49149"/>
                  </a:lnTo>
                  <a:lnTo>
                    <a:pt x="368579" y="49149"/>
                  </a:lnTo>
                  <a:lnTo>
                    <a:pt x="368579" y="37719"/>
                  </a:lnTo>
                  <a:lnTo>
                    <a:pt x="393141" y="37719"/>
                  </a:lnTo>
                  <a:lnTo>
                    <a:pt x="393141" y="25019"/>
                  </a:lnTo>
                  <a:lnTo>
                    <a:pt x="405434" y="25019"/>
                  </a:lnTo>
                  <a:lnTo>
                    <a:pt x="405434" y="889"/>
                  </a:lnTo>
                  <a:close/>
                </a:path>
                <a:path w="626745" h="651509">
                  <a:moveTo>
                    <a:pt x="417715" y="602869"/>
                  </a:moveTo>
                  <a:lnTo>
                    <a:pt x="405434" y="602869"/>
                  </a:lnTo>
                  <a:lnTo>
                    <a:pt x="405434" y="614299"/>
                  </a:lnTo>
                  <a:lnTo>
                    <a:pt x="417715" y="614299"/>
                  </a:lnTo>
                  <a:lnTo>
                    <a:pt x="417715" y="602869"/>
                  </a:lnTo>
                  <a:close/>
                </a:path>
                <a:path w="626745" h="651509">
                  <a:moveTo>
                    <a:pt x="429996" y="245719"/>
                  </a:moveTo>
                  <a:lnTo>
                    <a:pt x="417715" y="245719"/>
                  </a:lnTo>
                  <a:lnTo>
                    <a:pt x="417715" y="257987"/>
                  </a:lnTo>
                  <a:lnTo>
                    <a:pt x="429996" y="257987"/>
                  </a:lnTo>
                  <a:lnTo>
                    <a:pt x="429996" y="245719"/>
                  </a:lnTo>
                  <a:close/>
                </a:path>
                <a:path w="626745" h="651509">
                  <a:moveTo>
                    <a:pt x="430009" y="590169"/>
                  </a:moveTo>
                  <a:lnTo>
                    <a:pt x="417715" y="590169"/>
                  </a:lnTo>
                  <a:lnTo>
                    <a:pt x="417715" y="602869"/>
                  </a:lnTo>
                  <a:lnTo>
                    <a:pt x="430009" y="602869"/>
                  </a:lnTo>
                  <a:lnTo>
                    <a:pt x="430009" y="590169"/>
                  </a:lnTo>
                  <a:close/>
                </a:path>
                <a:path w="626745" h="651509">
                  <a:moveTo>
                    <a:pt x="430009" y="332359"/>
                  </a:moveTo>
                  <a:lnTo>
                    <a:pt x="417715" y="332359"/>
                  </a:lnTo>
                  <a:lnTo>
                    <a:pt x="417715" y="308229"/>
                  </a:lnTo>
                  <a:lnTo>
                    <a:pt x="405434" y="308229"/>
                  </a:lnTo>
                  <a:lnTo>
                    <a:pt x="405434" y="319659"/>
                  </a:lnTo>
                  <a:lnTo>
                    <a:pt x="393141" y="319659"/>
                  </a:lnTo>
                  <a:lnTo>
                    <a:pt x="393141" y="356489"/>
                  </a:lnTo>
                  <a:lnTo>
                    <a:pt x="380860" y="356489"/>
                  </a:lnTo>
                  <a:lnTo>
                    <a:pt x="380860" y="381889"/>
                  </a:lnTo>
                  <a:lnTo>
                    <a:pt x="368579" y="381889"/>
                  </a:lnTo>
                  <a:lnTo>
                    <a:pt x="368579" y="356489"/>
                  </a:lnTo>
                  <a:lnTo>
                    <a:pt x="356285" y="356489"/>
                  </a:lnTo>
                  <a:lnTo>
                    <a:pt x="356285" y="393319"/>
                  </a:lnTo>
                  <a:lnTo>
                    <a:pt x="393141" y="393319"/>
                  </a:lnTo>
                  <a:lnTo>
                    <a:pt x="393141" y="406019"/>
                  </a:lnTo>
                  <a:lnTo>
                    <a:pt x="380860" y="406019"/>
                  </a:lnTo>
                  <a:lnTo>
                    <a:pt x="380860" y="417703"/>
                  </a:lnTo>
                  <a:lnTo>
                    <a:pt x="368579" y="417703"/>
                  </a:lnTo>
                  <a:lnTo>
                    <a:pt x="368579" y="429983"/>
                  </a:lnTo>
                  <a:lnTo>
                    <a:pt x="380860" y="429983"/>
                  </a:lnTo>
                  <a:lnTo>
                    <a:pt x="380860" y="418719"/>
                  </a:lnTo>
                  <a:lnTo>
                    <a:pt x="417715" y="418719"/>
                  </a:lnTo>
                  <a:lnTo>
                    <a:pt x="417715" y="406019"/>
                  </a:lnTo>
                  <a:lnTo>
                    <a:pt x="405434" y="406019"/>
                  </a:lnTo>
                  <a:lnTo>
                    <a:pt x="405434" y="381889"/>
                  </a:lnTo>
                  <a:lnTo>
                    <a:pt x="405434" y="369189"/>
                  </a:lnTo>
                  <a:lnTo>
                    <a:pt x="417715" y="369189"/>
                  </a:lnTo>
                  <a:lnTo>
                    <a:pt x="417715" y="356489"/>
                  </a:lnTo>
                  <a:lnTo>
                    <a:pt x="405434" y="356489"/>
                  </a:lnTo>
                  <a:lnTo>
                    <a:pt x="405434" y="345059"/>
                  </a:lnTo>
                  <a:lnTo>
                    <a:pt x="430009" y="345059"/>
                  </a:lnTo>
                  <a:lnTo>
                    <a:pt x="430009" y="332359"/>
                  </a:lnTo>
                  <a:close/>
                </a:path>
                <a:path w="626745" h="651509">
                  <a:moveTo>
                    <a:pt x="430009" y="282829"/>
                  </a:moveTo>
                  <a:lnTo>
                    <a:pt x="417715" y="282829"/>
                  </a:lnTo>
                  <a:lnTo>
                    <a:pt x="417715" y="258699"/>
                  </a:lnTo>
                  <a:lnTo>
                    <a:pt x="405434" y="258699"/>
                  </a:lnTo>
                  <a:lnTo>
                    <a:pt x="405434" y="271399"/>
                  </a:lnTo>
                  <a:lnTo>
                    <a:pt x="393141" y="271399"/>
                  </a:lnTo>
                  <a:lnTo>
                    <a:pt x="393141" y="282829"/>
                  </a:lnTo>
                  <a:lnTo>
                    <a:pt x="368579" y="282829"/>
                  </a:lnTo>
                  <a:lnTo>
                    <a:pt x="368579" y="258699"/>
                  </a:lnTo>
                  <a:lnTo>
                    <a:pt x="356285" y="258699"/>
                  </a:lnTo>
                  <a:lnTo>
                    <a:pt x="356285" y="271399"/>
                  </a:lnTo>
                  <a:lnTo>
                    <a:pt x="344004" y="271399"/>
                  </a:lnTo>
                  <a:lnTo>
                    <a:pt x="344004" y="282829"/>
                  </a:lnTo>
                  <a:lnTo>
                    <a:pt x="356285" y="282829"/>
                  </a:lnTo>
                  <a:lnTo>
                    <a:pt x="356285" y="295529"/>
                  </a:lnTo>
                  <a:lnTo>
                    <a:pt x="368566" y="295529"/>
                  </a:lnTo>
                  <a:lnTo>
                    <a:pt x="368566" y="308229"/>
                  </a:lnTo>
                  <a:lnTo>
                    <a:pt x="356285" y="308229"/>
                  </a:lnTo>
                  <a:lnTo>
                    <a:pt x="356285" y="295529"/>
                  </a:lnTo>
                  <a:lnTo>
                    <a:pt x="344004" y="295529"/>
                  </a:lnTo>
                  <a:lnTo>
                    <a:pt x="344004" y="308229"/>
                  </a:lnTo>
                  <a:lnTo>
                    <a:pt x="344004" y="345059"/>
                  </a:lnTo>
                  <a:lnTo>
                    <a:pt x="307149" y="345059"/>
                  </a:lnTo>
                  <a:lnTo>
                    <a:pt x="307149" y="308229"/>
                  </a:lnTo>
                  <a:lnTo>
                    <a:pt x="344004" y="308229"/>
                  </a:lnTo>
                  <a:lnTo>
                    <a:pt x="344004" y="295529"/>
                  </a:lnTo>
                  <a:lnTo>
                    <a:pt x="319430" y="295529"/>
                  </a:lnTo>
                  <a:lnTo>
                    <a:pt x="319430" y="271399"/>
                  </a:lnTo>
                  <a:lnTo>
                    <a:pt x="294868" y="271399"/>
                  </a:lnTo>
                  <a:lnTo>
                    <a:pt x="294868" y="258699"/>
                  </a:lnTo>
                  <a:lnTo>
                    <a:pt x="282575" y="258699"/>
                  </a:lnTo>
                  <a:lnTo>
                    <a:pt x="282575" y="271399"/>
                  </a:lnTo>
                  <a:lnTo>
                    <a:pt x="294855" y="271399"/>
                  </a:lnTo>
                  <a:lnTo>
                    <a:pt x="294855" y="282829"/>
                  </a:lnTo>
                  <a:lnTo>
                    <a:pt x="307149" y="282829"/>
                  </a:lnTo>
                  <a:lnTo>
                    <a:pt x="307149" y="295529"/>
                  </a:lnTo>
                  <a:lnTo>
                    <a:pt x="294855" y="295529"/>
                  </a:lnTo>
                  <a:lnTo>
                    <a:pt x="294855" y="319659"/>
                  </a:lnTo>
                  <a:lnTo>
                    <a:pt x="282575" y="319659"/>
                  </a:lnTo>
                  <a:lnTo>
                    <a:pt x="282575" y="332359"/>
                  </a:lnTo>
                  <a:lnTo>
                    <a:pt x="294855" y="332359"/>
                  </a:lnTo>
                  <a:lnTo>
                    <a:pt x="294855" y="345059"/>
                  </a:lnTo>
                  <a:lnTo>
                    <a:pt x="282575" y="345059"/>
                  </a:lnTo>
                  <a:lnTo>
                    <a:pt x="282575" y="381889"/>
                  </a:lnTo>
                  <a:lnTo>
                    <a:pt x="282575" y="393319"/>
                  </a:lnTo>
                  <a:lnTo>
                    <a:pt x="270294" y="393319"/>
                  </a:lnTo>
                  <a:lnTo>
                    <a:pt x="270294" y="406019"/>
                  </a:lnTo>
                  <a:lnTo>
                    <a:pt x="258000" y="406019"/>
                  </a:lnTo>
                  <a:lnTo>
                    <a:pt x="258000" y="418719"/>
                  </a:lnTo>
                  <a:lnTo>
                    <a:pt x="282575" y="418719"/>
                  </a:lnTo>
                  <a:lnTo>
                    <a:pt x="282575" y="430149"/>
                  </a:lnTo>
                  <a:lnTo>
                    <a:pt x="258000" y="430149"/>
                  </a:lnTo>
                  <a:lnTo>
                    <a:pt x="258000" y="418719"/>
                  </a:lnTo>
                  <a:lnTo>
                    <a:pt x="245719" y="418719"/>
                  </a:lnTo>
                  <a:lnTo>
                    <a:pt x="245719" y="393319"/>
                  </a:lnTo>
                  <a:lnTo>
                    <a:pt x="233438" y="393319"/>
                  </a:lnTo>
                  <a:lnTo>
                    <a:pt x="233438" y="381889"/>
                  </a:lnTo>
                  <a:lnTo>
                    <a:pt x="245719" y="381889"/>
                  </a:lnTo>
                  <a:lnTo>
                    <a:pt x="245719" y="356489"/>
                  </a:lnTo>
                  <a:lnTo>
                    <a:pt x="258000" y="356489"/>
                  </a:lnTo>
                  <a:lnTo>
                    <a:pt x="258000" y="345059"/>
                  </a:lnTo>
                  <a:lnTo>
                    <a:pt x="270294" y="345059"/>
                  </a:lnTo>
                  <a:lnTo>
                    <a:pt x="270294" y="356489"/>
                  </a:lnTo>
                  <a:lnTo>
                    <a:pt x="258000" y="356489"/>
                  </a:lnTo>
                  <a:lnTo>
                    <a:pt x="258000" y="369189"/>
                  </a:lnTo>
                  <a:lnTo>
                    <a:pt x="270294" y="369189"/>
                  </a:lnTo>
                  <a:lnTo>
                    <a:pt x="270294" y="380847"/>
                  </a:lnTo>
                  <a:lnTo>
                    <a:pt x="258013" y="380847"/>
                  </a:lnTo>
                  <a:lnTo>
                    <a:pt x="258013" y="393128"/>
                  </a:lnTo>
                  <a:lnTo>
                    <a:pt x="270294" y="393128"/>
                  </a:lnTo>
                  <a:lnTo>
                    <a:pt x="270294" y="381889"/>
                  </a:lnTo>
                  <a:lnTo>
                    <a:pt x="282575" y="381889"/>
                  </a:lnTo>
                  <a:lnTo>
                    <a:pt x="282575" y="345059"/>
                  </a:lnTo>
                  <a:lnTo>
                    <a:pt x="282575" y="332359"/>
                  </a:lnTo>
                  <a:lnTo>
                    <a:pt x="258000" y="332359"/>
                  </a:lnTo>
                  <a:lnTo>
                    <a:pt x="258000" y="295529"/>
                  </a:lnTo>
                  <a:lnTo>
                    <a:pt x="270294" y="295529"/>
                  </a:lnTo>
                  <a:lnTo>
                    <a:pt x="270294" y="319659"/>
                  </a:lnTo>
                  <a:lnTo>
                    <a:pt x="282575" y="319659"/>
                  </a:lnTo>
                  <a:lnTo>
                    <a:pt x="282575" y="282829"/>
                  </a:lnTo>
                  <a:lnTo>
                    <a:pt x="258000" y="282829"/>
                  </a:lnTo>
                  <a:lnTo>
                    <a:pt x="258000" y="271399"/>
                  </a:lnTo>
                  <a:lnTo>
                    <a:pt x="245719" y="271399"/>
                  </a:lnTo>
                  <a:lnTo>
                    <a:pt x="245719" y="295529"/>
                  </a:lnTo>
                  <a:lnTo>
                    <a:pt x="221145" y="295529"/>
                  </a:lnTo>
                  <a:lnTo>
                    <a:pt x="221145" y="308229"/>
                  </a:lnTo>
                  <a:lnTo>
                    <a:pt x="233438" y="308229"/>
                  </a:lnTo>
                  <a:lnTo>
                    <a:pt x="233438" y="319659"/>
                  </a:lnTo>
                  <a:lnTo>
                    <a:pt x="245719" y="319659"/>
                  </a:lnTo>
                  <a:lnTo>
                    <a:pt x="245719" y="332359"/>
                  </a:lnTo>
                  <a:lnTo>
                    <a:pt x="233438" y="332359"/>
                  </a:lnTo>
                  <a:lnTo>
                    <a:pt x="233438" y="345059"/>
                  </a:lnTo>
                  <a:lnTo>
                    <a:pt x="233438" y="356489"/>
                  </a:lnTo>
                  <a:lnTo>
                    <a:pt x="221157" y="356489"/>
                  </a:lnTo>
                  <a:lnTo>
                    <a:pt x="221157" y="345059"/>
                  </a:lnTo>
                  <a:lnTo>
                    <a:pt x="233438" y="345059"/>
                  </a:lnTo>
                  <a:lnTo>
                    <a:pt x="233438" y="332359"/>
                  </a:lnTo>
                  <a:lnTo>
                    <a:pt x="233438" y="319659"/>
                  </a:lnTo>
                  <a:lnTo>
                    <a:pt x="208864" y="319659"/>
                  </a:lnTo>
                  <a:lnTo>
                    <a:pt x="208864" y="332359"/>
                  </a:lnTo>
                  <a:lnTo>
                    <a:pt x="221145" y="332359"/>
                  </a:lnTo>
                  <a:lnTo>
                    <a:pt x="221145" y="345059"/>
                  </a:lnTo>
                  <a:lnTo>
                    <a:pt x="208864" y="345059"/>
                  </a:lnTo>
                  <a:lnTo>
                    <a:pt x="208864" y="369189"/>
                  </a:lnTo>
                  <a:lnTo>
                    <a:pt x="196583" y="369189"/>
                  </a:lnTo>
                  <a:lnTo>
                    <a:pt x="196583" y="381889"/>
                  </a:lnTo>
                  <a:lnTo>
                    <a:pt x="208864" y="381889"/>
                  </a:lnTo>
                  <a:lnTo>
                    <a:pt x="208864" y="393319"/>
                  </a:lnTo>
                  <a:lnTo>
                    <a:pt x="221145" y="393319"/>
                  </a:lnTo>
                  <a:lnTo>
                    <a:pt x="221145" y="406019"/>
                  </a:lnTo>
                  <a:lnTo>
                    <a:pt x="208864" y="406019"/>
                  </a:lnTo>
                  <a:lnTo>
                    <a:pt x="208864" y="393319"/>
                  </a:lnTo>
                  <a:lnTo>
                    <a:pt x="196583" y="393319"/>
                  </a:lnTo>
                  <a:lnTo>
                    <a:pt x="196583" y="406019"/>
                  </a:lnTo>
                  <a:lnTo>
                    <a:pt x="184289" y="406019"/>
                  </a:lnTo>
                  <a:lnTo>
                    <a:pt x="184289" y="356489"/>
                  </a:lnTo>
                  <a:lnTo>
                    <a:pt x="196583" y="356489"/>
                  </a:lnTo>
                  <a:lnTo>
                    <a:pt x="196583" y="345059"/>
                  </a:lnTo>
                  <a:lnTo>
                    <a:pt x="172008" y="345059"/>
                  </a:lnTo>
                  <a:lnTo>
                    <a:pt x="172008" y="332359"/>
                  </a:lnTo>
                  <a:lnTo>
                    <a:pt x="196583" y="332359"/>
                  </a:lnTo>
                  <a:lnTo>
                    <a:pt x="196583" y="343992"/>
                  </a:lnTo>
                  <a:lnTo>
                    <a:pt x="208851" y="343992"/>
                  </a:lnTo>
                  <a:lnTo>
                    <a:pt x="208851" y="331711"/>
                  </a:lnTo>
                  <a:lnTo>
                    <a:pt x="196583" y="331711"/>
                  </a:lnTo>
                  <a:lnTo>
                    <a:pt x="196583" y="319659"/>
                  </a:lnTo>
                  <a:lnTo>
                    <a:pt x="184289" y="319659"/>
                  </a:lnTo>
                  <a:lnTo>
                    <a:pt x="184289" y="282829"/>
                  </a:lnTo>
                  <a:lnTo>
                    <a:pt x="196583" y="282829"/>
                  </a:lnTo>
                  <a:lnTo>
                    <a:pt x="196583" y="271399"/>
                  </a:lnTo>
                  <a:lnTo>
                    <a:pt x="184289" y="271399"/>
                  </a:lnTo>
                  <a:lnTo>
                    <a:pt x="184289" y="245999"/>
                  </a:lnTo>
                  <a:lnTo>
                    <a:pt x="172008" y="245999"/>
                  </a:lnTo>
                  <a:lnTo>
                    <a:pt x="172008" y="271399"/>
                  </a:lnTo>
                  <a:lnTo>
                    <a:pt x="159715" y="271399"/>
                  </a:lnTo>
                  <a:lnTo>
                    <a:pt x="159715" y="245999"/>
                  </a:lnTo>
                  <a:lnTo>
                    <a:pt x="172008" y="245999"/>
                  </a:lnTo>
                  <a:lnTo>
                    <a:pt x="172008" y="234569"/>
                  </a:lnTo>
                  <a:lnTo>
                    <a:pt x="159715" y="234569"/>
                  </a:lnTo>
                  <a:lnTo>
                    <a:pt x="159715" y="221869"/>
                  </a:lnTo>
                  <a:lnTo>
                    <a:pt x="147434" y="221869"/>
                  </a:lnTo>
                  <a:lnTo>
                    <a:pt x="147434" y="282829"/>
                  </a:lnTo>
                  <a:lnTo>
                    <a:pt x="159715" y="282829"/>
                  </a:lnTo>
                  <a:lnTo>
                    <a:pt x="159715" y="295529"/>
                  </a:lnTo>
                  <a:lnTo>
                    <a:pt x="172008" y="295529"/>
                  </a:lnTo>
                  <a:lnTo>
                    <a:pt x="172008" y="319659"/>
                  </a:lnTo>
                  <a:lnTo>
                    <a:pt x="159715" y="319659"/>
                  </a:lnTo>
                  <a:lnTo>
                    <a:pt x="159715" y="332359"/>
                  </a:lnTo>
                  <a:lnTo>
                    <a:pt x="159715" y="356489"/>
                  </a:lnTo>
                  <a:lnTo>
                    <a:pt x="159715" y="369189"/>
                  </a:lnTo>
                  <a:lnTo>
                    <a:pt x="147434" y="369189"/>
                  </a:lnTo>
                  <a:lnTo>
                    <a:pt x="147434" y="356489"/>
                  </a:lnTo>
                  <a:lnTo>
                    <a:pt x="159715" y="356489"/>
                  </a:lnTo>
                  <a:lnTo>
                    <a:pt x="159715" y="332359"/>
                  </a:lnTo>
                  <a:lnTo>
                    <a:pt x="147434" y="332359"/>
                  </a:lnTo>
                  <a:lnTo>
                    <a:pt x="147434" y="345059"/>
                  </a:lnTo>
                  <a:lnTo>
                    <a:pt x="135153" y="345059"/>
                  </a:lnTo>
                  <a:lnTo>
                    <a:pt x="135153" y="369189"/>
                  </a:lnTo>
                  <a:lnTo>
                    <a:pt x="122859" y="369189"/>
                  </a:lnTo>
                  <a:lnTo>
                    <a:pt x="122859" y="381889"/>
                  </a:lnTo>
                  <a:lnTo>
                    <a:pt x="122859" y="393319"/>
                  </a:lnTo>
                  <a:lnTo>
                    <a:pt x="122859" y="406019"/>
                  </a:lnTo>
                  <a:lnTo>
                    <a:pt x="98298" y="406019"/>
                  </a:lnTo>
                  <a:lnTo>
                    <a:pt x="98298" y="393319"/>
                  </a:lnTo>
                  <a:lnTo>
                    <a:pt x="122859" y="393319"/>
                  </a:lnTo>
                  <a:lnTo>
                    <a:pt x="122859" y="381889"/>
                  </a:lnTo>
                  <a:lnTo>
                    <a:pt x="110578" y="381889"/>
                  </a:lnTo>
                  <a:lnTo>
                    <a:pt x="110578" y="369189"/>
                  </a:lnTo>
                  <a:lnTo>
                    <a:pt x="98298" y="369189"/>
                  </a:lnTo>
                  <a:lnTo>
                    <a:pt x="98298" y="356489"/>
                  </a:lnTo>
                  <a:lnTo>
                    <a:pt x="110578" y="356489"/>
                  </a:lnTo>
                  <a:lnTo>
                    <a:pt x="110578" y="319659"/>
                  </a:lnTo>
                  <a:lnTo>
                    <a:pt x="135153" y="319659"/>
                  </a:lnTo>
                  <a:lnTo>
                    <a:pt x="135153" y="331711"/>
                  </a:lnTo>
                  <a:lnTo>
                    <a:pt x="122872" y="331711"/>
                  </a:lnTo>
                  <a:lnTo>
                    <a:pt x="122872" y="343992"/>
                  </a:lnTo>
                  <a:lnTo>
                    <a:pt x="135153" y="343992"/>
                  </a:lnTo>
                  <a:lnTo>
                    <a:pt x="135153" y="332359"/>
                  </a:lnTo>
                  <a:lnTo>
                    <a:pt x="147434" y="332359"/>
                  </a:lnTo>
                  <a:lnTo>
                    <a:pt x="147434" y="319659"/>
                  </a:lnTo>
                  <a:lnTo>
                    <a:pt x="147434" y="295529"/>
                  </a:lnTo>
                  <a:lnTo>
                    <a:pt x="135153" y="295529"/>
                  </a:lnTo>
                  <a:lnTo>
                    <a:pt x="135153" y="271399"/>
                  </a:lnTo>
                  <a:lnTo>
                    <a:pt x="122859" y="271399"/>
                  </a:lnTo>
                  <a:lnTo>
                    <a:pt x="122859" y="308229"/>
                  </a:lnTo>
                  <a:lnTo>
                    <a:pt x="110578" y="308229"/>
                  </a:lnTo>
                  <a:lnTo>
                    <a:pt x="110578" y="295529"/>
                  </a:lnTo>
                  <a:lnTo>
                    <a:pt x="98298" y="295529"/>
                  </a:lnTo>
                  <a:lnTo>
                    <a:pt x="98298" y="308229"/>
                  </a:lnTo>
                  <a:lnTo>
                    <a:pt x="98298" y="345059"/>
                  </a:lnTo>
                  <a:lnTo>
                    <a:pt x="86004" y="345059"/>
                  </a:lnTo>
                  <a:lnTo>
                    <a:pt x="86004" y="356489"/>
                  </a:lnTo>
                  <a:lnTo>
                    <a:pt x="86004" y="369189"/>
                  </a:lnTo>
                  <a:lnTo>
                    <a:pt x="73723" y="369189"/>
                  </a:lnTo>
                  <a:lnTo>
                    <a:pt x="73723" y="356489"/>
                  </a:lnTo>
                  <a:lnTo>
                    <a:pt x="86004" y="356489"/>
                  </a:lnTo>
                  <a:lnTo>
                    <a:pt x="86004" y="345059"/>
                  </a:lnTo>
                  <a:lnTo>
                    <a:pt x="61442" y="345059"/>
                  </a:lnTo>
                  <a:lnTo>
                    <a:pt x="61442" y="308229"/>
                  </a:lnTo>
                  <a:lnTo>
                    <a:pt x="98298" y="308229"/>
                  </a:lnTo>
                  <a:lnTo>
                    <a:pt x="98298" y="295529"/>
                  </a:lnTo>
                  <a:lnTo>
                    <a:pt x="98298" y="282829"/>
                  </a:lnTo>
                  <a:lnTo>
                    <a:pt x="110578" y="282829"/>
                  </a:lnTo>
                  <a:lnTo>
                    <a:pt x="110578" y="271399"/>
                  </a:lnTo>
                  <a:lnTo>
                    <a:pt x="122859" y="271399"/>
                  </a:lnTo>
                  <a:lnTo>
                    <a:pt x="122859" y="258699"/>
                  </a:lnTo>
                  <a:lnTo>
                    <a:pt x="110578" y="258699"/>
                  </a:lnTo>
                  <a:lnTo>
                    <a:pt x="110578" y="245999"/>
                  </a:lnTo>
                  <a:lnTo>
                    <a:pt x="61442" y="245999"/>
                  </a:lnTo>
                  <a:lnTo>
                    <a:pt x="61442" y="234569"/>
                  </a:lnTo>
                  <a:lnTo>
                    <a:pt x="86004" y="234569"/>
                  </a:lnTo>
                  <a:lnTo>
                    <a:pt x="86004" y="221869"/>
                  </a:lnTo>
                  <a:lnTo>
                    <a:pt x="49149" y="221869"/>
                  </a:lnTo>
                  <a:lnTo>
                    <a:pt x="49149" y="209169"/>
                  </a:lnTo>
                  <a:lnTo>
                    <a:pt x="36868" y="209169"/>
                  </a:lnTo>
                  <a:lnTo>
                    <a:pt x="36868" y="197739"/>
                  </a:lnTo>
                  <a:lnTo>
                    <a:pt x="24574" y="197739"/>
                  </a:lnTo>
                  <a:lnTo>
                    <a:pt x="24574" y="221869"/>
                  </a:lnTo>
                  <a:lnTo>
                    <a:pt x="12" y="221869"/>
                  </a:lnTo>
                  <a:lnTo>
                    <a:pt x="12" y="245999"/>
                  </a:lnTo>
                  <a:lnTo>
                    <a:pt x="24574" y="245999"/>
                  </a:lnTo>
                  <a:lnTo>
                    <a:pt x="24574" y="234569"/>
                  </a:lnTo>
                  <a:lnTo>
                    <a:pt x="49149" y="234569"/>
                  </a:lnTo>
                  <a:lnTo>
                    <a:pt x="49149" y="245999"/>
                  </a:lnTo>
                  <a:lnTo>
                    <a:pt x="24574" y="245999"/>
                  </a:lnTo>
                  <a:lnTo>
                    <a:pt x="24574" y="258699"/>
                  </a:lnTo>
                  <a:lnTo>
                    <a:pt x="36868" y="258699"/>
                  </a:lnTo>
                  <a:lnTo>
                    <a:pt x="36868" y="282829"/>
                  </a:lnTo>
                  <a:lnTo>
                    <a:pt x="49149" y="282829"/>
                  </a:lnTo>
                  <a:lnTo>
                    <a:pt x="49149" y="258699"/>
                  </a:lnTo>
                  <a:lnTo>
                    <a:pt x="98298" y="258699"/>
                  </a:lnTo>
                  <a:lnTo>
                    <a:pt x="98298" y="271399"/>
                  </a:lnTo>
                  <a:lnTo>
                    <a:pt x="73723" y="271399"/>
                  </a:lnTo>
                  <a:lnTo>
                    <a:pt x="73723" y="282829"/>
                  </a:lnTo>
                  <a:lnTo>
                    <a:pt x="86004" y="282829"/>
                  </a:lnTo>
                  <a:lnTo>
                    <a:pt x="86004" y="295529"/>
                  </a:lnTo>
                  <a:lnTo>
                    <a:pt x="73723" y="295529"/>
                  </a:lnTo>
                  <a:lnTo>
                    <a:pt x="73723" y="282829"/>
                  </a:lnTo>
                  <a:lnTo>
                    <a:pt x="49149" y="282829"/>
                  </a:lnTo>
                  <a:lnTo>
                    <a:pt x="49149" y="295529"/>
                  </a:lnTo>
                  <a:lnTo>
                    <a:pt x="36868" y="295529"/>
                  </a:lnTo>
                  <a:lnTo>
                    <a:pt x="36868" y="282829"/>
                  </a:lnTo>
                  <a:lnTo>
                    <a:pt x="12293" y="282829"/>
                  </a:lnTo>
                  <a:lnTo>
                    <a:pt x="12293" y="271399"/>
                  </a:lnTo>
                  <a:lnTo>
                    <a:pt x="24574" y="271399"/>
                  </a:lnTo>
                  <a:lnTo>
                    <a:pt x="24574" y="258699"/>
                  </a:lnTo>
                  <a:lnTo>
                    <a:pt x="12" y="258699"/>
                  </a:lnTo>
                  <a:lnTo>
                    <a:pt x="12" y="319659"/>
                  </a:lnTo>
                  <a:lnTo>
                    <a:pt x="12293" y="319659"/>
                  </a:lnTo>
                  <a:lnTo>
                    <a:pt x="12293" y="332359"/>
                  </a:lnTo>
                  <a:lnTo>
                    <a:pt x="24574" y="332359"/>
                  </a:lnTo>
                  <a:lnTo>
                    <a:pt x="24574" y="308229"/>
                  </a:lnTo>
                  <a:lnTo>
                    <a:pt x="36868" y="308229"/>
                  </a:lnTo>
                  <a:lnTo>
                    <a:pt x="36868" y="331698"/>
                  </a:lnTo>
                  <a:lnTo>
                    <a:pt x="24587" y="331698"/>
                  </a:lnTo>
                  <a:lnTo>
                    <a:pt x="24587" y="343979"/>
                  </a:lnTo>
                  <a:lnTo>
                    <a:pt x="36868" y="343979"/>
                  </a:lnTo>
                  <a:lnTo>
                    <a:pt x="36868" y="332359"/>
                  </a:lnTo>
                  <a:lnTo>
                    <a:pt x="49149" y="332359"/>
                  </a:lnTo>
                  <a:lnTo>
                    <a:pt x="49149" y="345059"/>
                  </a:lnTo>
                  <a:lnTo>
                    <a:pt x="36868" y="345059"/>
                  </a:lnTo>
                  <a:lnTo>
                    <a:pt x="36868" y="356489"/>
                  </a:lnTo>
                  <a:lnTo>
                    <a:pt x="24574" y="356489"/>
                  </a:lnTo>
                  <a:lnTo>
                    <a:pt x="24574" y="345059"/>
                  </a:lnTo>
                  <a:lnTo>
                    <a:pt x="12293" y="345059"/>
                  </a:lnTo>
                  <a:lnTo>
                    <a:pt x="12293" y="332359"/>
                  </a:lnTo>
                  <a:lnTo>
                    <a:pt x="12" y="332359"/>
                  </a:lnTo>
                  <a:lnTo>
                    <a:pt x="12" y="369189"/>
                  </a:lnTo>
                  <a:lnTo>
                    <a:pt x="12293" y="369189"/>
                  </a:lnTo>
                  <a:lnTo>
                    <a:pt x="12293" y="393319"/>
                  </a:lnTo>
                  <a:lnTo>
                    <a:pt x="36868" y="393319"/>
                  </a:lnTo>
                  <a:lnTo>
                    <a:pt x="36868" y="381889"/>
                  </a:lnTo>
                  <a:lnTo>
                    <a:pt x="24587" y="381889"/>
                  </a:lnTo>
                  <a:lnTo>
                    <a:pt x="24587" y="369189"/>
                  </a:lnTo>
                  <a:lnTo>
                    <a:pt x="36868" y="369189"/>
                  </a:lnTo>
                  <a:lnTo>
                    <a:pt x="36868" y="381889"/>
                  </a:lnTo>
                  <a:lnTo>
                    <a:pt x="49149" y="381889"/>
                  </a:lnTo>
                  <a:lnTo>
                    <a:pt x="49149" y="369189"/>
                  </a:lnTo>
                  <a:lnTo>
                    <a:pt x="61442" y="369189"/>
                  </a:lnTo>
                  <a:lnTo>
                    <a:pt x="61442" y="393319"/>
                  </a:lnTo>
                  <a:lnTo>
                    <a:pt x="73723" y="393319"/>
                  </a:lnTo>
                  <a:lnTo>
                    <a:pt x="73723" y="381889"/>
                  </a:lnTo>
                  <a:lnTo>
                    <a:pt x="86004" y="381889"/>
                  </a:lnTo>
                  <a:lnTo>
                    <a:pt x="86004" y="393319"/>
                  </a:lnTo>
                  <a:lnTo>
                    <a:pt x="73723" y="393319"/>
                  </a:lnTo>
                  <a:lnTo>
                    <a:pt x="73723" y="406019"/>
                  </a:lnTo>
                  <a:lnTo>
                    <a:pt x="86004" y="406019"/>
                  </a:lnTo>
                  <a:lnTo>
                    <a:pt x="86004" y="418719"/>
                  </a:lnTo>
                  <a:lnTo>
                    <a:pt x="110578" y="418719"/>
                  </a:lnTo>
                  <a:lnTo>
                    <a:pt x="110578" y="430149"/>
                  </a:lnTo>
                  <a:lnTo>
                    <a:pt x="98298" y="430149"/>
                  </a:lnTo>
                  <a:lnTo>
                    <a:pt x="98298" y="442849"/>
                  </a:lnTo>
                  <a:lnTo>
                    <a:pt x="110578" y="442849"/>
                  </a:lnTo>
                  <a:lnTo>
                    <a:pt x="110578" y="455549"/>
                  </a:lnTo>
                  <a:lnTo>
                    <a:pt x="98298" y="455549"/>
                  </a:lnTo>
                  <a:lnTo>
                    <a:pt x="98298" y="466979"/>
                  </a:lnTo>
                  <a:lnTo>
                    <a:pt x="122859" y="466979"/>
                  </a:lnTo>
                  <a:lnTo>
                    <a:pt x="122859" y="442849"/>
                  </a:lnTo>
                  <a:lnTo>
                    <a:pt x="135153" y="442849"/>
                  </a:lnTo>
                  <a:lnTo>
                    <a:pt x="135153" y="430149"/>
                  </a:lnTo>
                  <a:lnTo>
                    <a:pt x="147434" y="430149"/>
                  </a:lnTo>
                  <a:lnTo>
                    <a:pt x="147434" y="418719"/>
                  </a:lnTo>
                  <a:lnTo>
                    <a:pt x="135153" y="418719"/>
                  </a:lnTo>
                  <a:lnTo>
                    <a:pt x="135153" y="393319"/>
                  </a:lnTo>
                  <a:lnTo>
                    <a:pt x="147434" y="393319"/>
                  </a:lnTo>
                  <a:lnTo>
                    <a:pt x="147434" y="381889"/>
                  </a:lnTo>
                  <a:lnTo>
                    <a:pt x="172008" y="381889"/>
                  </a:lnTo>
                  <a:lnTo>
                    <a:pt x="172008" y="406019"/>
                  </a:lnTo>
                  <a:lnTo>
                    <a:pt x="159715" y="406019"/>
                  </a:lnTo>
                  <a:lnTo>
                    <a:pt x="159715" y="418719"/>
                  </a:lnTo>
                  <a:lnTo>
                    <a:pt x="221157" y="418719"/>
                  </a:lnTo>
                  <a:lnTo>
                    <a:pt x="221157" y="406019"/>
                  </a:lnTo>
                  <a:lnTo>
                    <a:pt x="233438" y="406019"/>
                  </a:lnTo>
                  <a:lnTo>
                    <a:pt x="233438" y="430149"/>
                  </a:lnTo>
                  <a:lnTo>
                    <a:pt x="245719" y="430149"/>
                  </a:lnTo>
                  <a:lnTo>
                    <a:pt x="245719" y="442849"/>
                  </a:lnTo>
                  <a:lnTo>
                    <a:pt x="270294" y="442849"/>
                  </a:lnTo>
                  <a:lnTo>
                    <a:pt x="270294" y="466979"/>
                  </a:lnTo>
                  <a:lnTo>
                    <a:pt x="282575" y="466979"/>
                  </a:lnTo>
                  <a:lnTo>
                    <a:pt x="282575" y="479679"/>
                  </a:lnTo>
                  <a:lnTo>
                    <a:pt x="294855" y="479679"/>
                  </a:lnTo>
                  <a:lnTo>
                    <a:pt x="294855" y="492379"/>
                  </a:lnTo>
                  <a:lnTo>
                    <a:pt x="294855" y="553339"/>
                  </a:lnTo>
                  <a:lnTo>
                    <a:pt x="294855" y="566039"/>
                  </a:lnTo>
                  <a:lnTo>
                    <a:pt x="282575" y="566039"/>
                  </a:lnTo>
                  <a:lnTo>
                    <a:pt x="282575" y="553339"/>
                  </a:lnTo>
                  <a:lnTo>
                    <a:pt x="294855" y="553339"/>
                  </a:lnTo>
                  <a:lnTo>
                    <a:pt x="294855" y="492379"/>
                  </a:lnTo>
                  <a:lnTo>
                    <a:pt x="282575" y="492379"/>
                  </a:lnTo>
                  <a:lnTo>
                    <a:pt x="282575" y="540639"/>
                  </a:lnTo>
                  <a:lnTo>
                    <a:pt x="270294" y="540639"/>
                  </a:lnTo>
                  <a:lnTo>
                    <a:pt x="270294" y="566039"/>
                  </a:lnTo>
                  <a:lnTo>
                    <a:pt x="258000" y="566039"/>
                  </a:lnTo>
                  <a:lnTo>
                    <a:pt x="258000" y="553339"/>
                  </a:lnTo>
                  <a:lnTo>
                    <a:pt x="245719" y="553339"/>
                  </a:lnTo>
                  <a:lnTo>
                    <a:pt x="245719" y="566039"/>
                  </a:lnTo>
                  <a:lnTo>
                    <a:pt x="233438" y="566039"/>
                  </a:lnTo>
                  <a:lnTo>
                    <a:pt x="233438" y="577469"/>
                  </a:lnTo>
                  <a:lnTo>
                    <a:pt x="245719" y="577469"/>
                  </a:lnTo>
                  <a:lnTo>
                    <a:pt x="245719" y="590169"/>
                  </a:lnTo>
                  <a:lnTo>
                    <a:pt x="245719" y="602869"/>
                  </a:lnTo>
                  <a:lnTo>
                    <a:pt x="245719" y="639699"/>
                  </a:lnTo>
                  <a:lnTo>
                    <a:pt x="221157" y="639699"/>
                  </a:lnTo>
                  <a:lnTo>
                    <a:pt x="221157" y="626999"/>
                  </a:lnTo>
                  <a:lnTo>
                    <a:pt x="233438" y="626999"/>
                  </a:lnTo>
                  <a:lnTo>
                    <a:pt x="233438" y="602869"/>
                  </a:lnTo>
                  <a:lnTo>
                    <a:pt x="245719" y="602869"/>
                  </a:lnTo>
                  <a:lnTo>
                    <a:pt x="245719" y="590169"/>
                  </a:lnTo>
                  <a:lnTo>
                    <a:pt x="233438" y="590169"/>
                  </a:lnTo>
                  <a:lnTo>
                    <a:pt x="233438" y="577469"/>
                  </a:lnTo>
                  <a:lnTo>
                    <a:pt x="221145" y="577469"/>
                  </a:lnTo>
                  <a:lnTo>
                    <a:pt x="221145" y="590169"/>
                  </a:lnTo>
                  <a:lnTo>
                    <a:pt x="208864" y="590169"/>
                  </a:lnTo>
                  <a:lnTo>
                    <a:pt x="208864" y="602869"/>
                  </a:lnTo>
                  <a:lnTo>
                    <a:pt x="196583" y="602869"/>
                  </a:lnTo>
                  <a:lnTo>
                    <a:pt x="196583" y="614299"/>
                  </a:lnTo>
                  <a:lnTo>
                    <a:pt x="221145" y="614299"/>
                  </a:lnTo>
                  <a:lnTo>
                    <a:pt x="221145" y="626999"/>
                  </a:lnTo>
                  <a:lnTo>
                    <a:pt x="196583" y="626999"/>
                  </a:lnTo>
                  <a:lnTo>
                    <a:pt x="196583" y="614299"/>
                  </a:lnTo>
                  <a:lnTo>
                    <a:pt x="172008" y="614299"/>
                  </a:lnTo>
                  <a:lnTo>
                    <a:pt x="172008" y="639699"/>
                  </a:lnTo>
                  <a:lnTo>
                    <a:pt x="159715" y="639699"/>
                  </a:lnTo>
                  <a:lnTo>
                    <a:pt x="159715" y="651129"/>
                  </a:lnTo>
                  <a:lnTo>
                    <a:pt x="184289" y="651129"/>
                  </a:lnTo>
                  <a:lnTo>
                    <a:pt x="184289" y="639699"/>
                  </a:lnTo>
                  <a:lnTo>
                    <a:pt x="221145" y="639699"/>
                  </a:lnTo>
                  <a:lnTo>
                    <a:pt x="221145" y="651129"/>
                  </a:lnTo>
                  <a:lnTo>
                    <a:pt x="282575" y="651129"/>
                  </a:lnTo>
                  <a:lnTo>
                    <a:pt x="282575" y="614299"/>
                  </a:lnTo>
                  <a:lnTo>
                    <a:pt x="270294" y="614299"/>
                  </a:lnTo>
                  <a:lnTo>
                    <a:pt x="270294" y="639699"/>
                  </a:lnTo>
                  <a:lnTo>
                    <a:pt x="258000" y="639699"/>
                  </a:lnTo>
                  <a:lnTo>
                    <a:pt x="258000" y="614299"/>
                  </a:lnTo>
                  <a:lnTo>
                    <a:pt x="270294" y="614299"/>
                  </a:lnTo>
                  <a:lnTo>
                    <a:pt x="270294" y="602869"/>
                  </a:lnTo>
                  <a:lnTo>
                    <a:pt x="282575" y="602869"/>
                  </a:lnTo>
                  <a:lnTo>
                    <a:pt x="282575" y="590169"/>
                  </a:lnTo>
                  <a:lnTo>
                    <a:pt x="270294" y="590169"/>
                  </a:lnTo>
                  <a:lnTo>
                    <a:pt x="270294" y="577469"/>
                  </a:lnTo>
                  <a:lnTo>
                    <a:pt x="282575" y="577469"/>
                  </a:lnTo>
                  <a:lnTo>
                    <a:pt x="282575" y="590169"/>
                  </a:lnTo>
                  <a:lnTo>
                    <a:pt x="294855" y="590169"/>
                  </a:lnTo>
                  <a:lnTo>
                    <a:pt x="294855" y="614299"/>
                  </a:lnTo>
                  <a:lnTo>
                    <a:pt x="307149" y="614299"/>
                  </a:lnTo>
                  <a:lnTo>
                    <a:pt x="307149" y="626999"/>
                  </a:lnTo>
                  <a:lnTo>
                    <a:pt x="294855" y="626999"/>
                  </a:lnTo>
                  <a:lnTo>
                    <a:pt x="294855" y="651129"/>
                  </a:lnTo>
                  <a:lnTo>
                    <a:pt x="307149" y="651129"/>
                  </a:lnTo>
                  <a:lnTo>
                    <a:pt x="307149" y="639699"/>
                  </a:lnTo>
                  <a:lnTo>
                    <a:pt x="331724" y="639699"/>
                  </a:lnTo>
                  <a:lnTo>
                    <a:pt x="331724" y="651129"/>
                  </a:lnTo>
                  <a:lnTo>
                    <a:pt x="380860" y="651129"/>
                  </a:lnTo>
                  <a:lnTo>
                    <a:pt x="380860" y="639699"/>
                  </a:lnTo>
                  <a:lnTo>
                    <a:pt x="344004" y="639699"/>
                  </a:lnTo>
                  <a:lnTo>
                    <a:pt x="344004" y="626999"/>
                  </a:lnTo>
                  <a:lnTo>
                    <a:pt x="331724" y="626999"/>
                  </a:lnTo>
                  <a:lnTo>
                    <a:pt x="331724" y="614299"/>
                  </a:lnTo>
                  <a:lnTo>
                    <a:pt x="319430" y="614299"/>
                  </a:lnTo>
                  <a:lnTo>
                    <a:pt x="319430" y="602869"/>
                  </a:lnTo>
                  <a:lnTo>
                    <a:pt x="331724" y="602869"/>
                  </a:lnTo>
                  <a:lnTo>
                    <a:pt x="331724" y="614299"/>
                  </a:lnTo>
                  <a:lnTo>
                    <a:pt x="356285" y="614299"/>
                  </a:lnTo>
                  <a:lnTo>
                    <a:pt x="356285" y="602869"/>
                  </a:lnTo>
                  <a:lnTo>
                    <a:pt x="356285" y="590169"/>
                  </a:lnTo>
                  <a:lnTo>
                    <a:pt x="368566" y="590169"/>
                  </a:lnTo>
                  <a:lnTo>
                    <a:pt x="368566" y="602869"/>
                  </a:lnTo>
                  <a:lnTo>
                    <a:pt x="380860" y="602869"/>
                  </a:lnTo>
                  <a:lnTo>
                    <a:pt x="380860" y="590169"/>
                  </a:lnTo>
                  <a:lnTo>
                    <a:pt x="368579" y="590169"/>
                  </a:lnTo>
                  <a:lnTo>
                    <a:pt x="368579" y="577469"/>
                  </a:lnTo>
                  <a:lnTo>
                    <a:pt x="380860" y="577469"/>
                  </a:lnTo>
                  <a:lnTo>
                    <a:pt x="380860" y="590169"/>
                  </a:lnTo>
                  <a:lnTo>
                    <a:pt x="393141" y="590169"/>
                  </a:lnTo>
                  <a:lnTo>
                    <a:pt x="393141" y="602869"/>
                  </a:lnTo>
                  <a:lnTo>
                    <a:pt x="405434" y="602869"/>
                  </a:lnTo>
                  <a:lnTo>
                    <a:pt x="405434" y="590169"/>
                  </a:lnTo>
                  <a:lnTo>
                    <a:pt x="417715" y="590169"/>
                  </a:lnTo>
                  <a:lnTo>
                    <a:pt x="417715" y="553339"/>
                  </a:lnTo>
                  <a:lnTo>
                    <a:pt x="405434" y="553339"/>
                  </a:lnTo>
                  <a:lnTo>
                    <a:pt x="405434" y="577469"/>
                  </a:lnTo>
                  <a:lnTo>
                    <a:pt x="393141" y="577469"/>
                  </a:lnTo>
                  <a:lnTo>
                    <a:pt x="393141" y="566039"/>
                  </a:lnTo>
                  <a:lnTo>
                    <a:pt x="393141" y="553339"/>
                  </a:lnTo>
                  <a:lnTo>
                    <a:pt x="380860" y="553339"/>
                  </a:lnTo>
                  <a:lnTo>
                    <a:pt x="380860" y="566039"/>
                  </a:lnTo>
                  <a:lnTo>
                    <a:pt x="368579" y="566039"/>
                  </a:lnTo>
                  <a:lnTo>
                    <a:pt x="368579" y="553339"/>
                  </a:lnTo>
                  <a:lnTo>
                    <a:pt x="380860" y="553339"/>
                  </a:lnTo>
                  <a:lnTo>
                    <a:pt x="380860" y="540639"/>
                  </a:lnTo>
                  <a:lnTo>
                    <a:pt x="368579" y="540639"/>
                  </a:lnTo>
                  <a:lnTo>
                    <a:pt x="368579" y="529209"/>
                  </a:lnTo>
                  <a:lnTo>
                    <a:pt x="356285" y="529209"/>
                  </a:lnTo>
                  <a:lnTo>
                    <a:pt x="356285" y="540639"/>
                  </a:lnTo>
                  <a:lnTo>
                    <a:pt x="344004" y="540639"/>
                  </a:lnTo>
                  <a:lnTo>
                    <a:pt x="344004" y="553339"/>
                  </a:lnTo>
                  <a:lnTo>
                    <a:pt x="344004" y="590169"/>
                  </a:lnTo>
                  <a:lnTo>
                    <a:pt x="307149" y="590169"/>
                  </a:lnTo>
                  <a:lnTo>
                    <a:pt x="307149" y="553339"/>
                  </a:lnTo>
                  <a:lnTo>
                    <a:pt x="344004" y="553339"/>
                  </a:lnTo>
                  <a:lnTo>
                    <a:pt x="344004" y="540639"/>
                  </a:lnTo>
                  <a:lnTo>
                    <a:pt x="344004" y="503809"/>
                  </a:lnTo>
                  <a:lnTo>
                    <a:pt x="356285" y="503809"/>
                  </a:lnTo>
                  <a:lnTo>
                    <a:pt x="356285" y="492379"/>
                  </a:lnTo>
                  <a:lnTo>
                    <a:pt x="344004" y="492379"/>
                  </a:lnTo>
                  <a:lnTo>
                    <a:pt x="344004" y="466979"/>
                  </a:lnTo>
                  <a:lnTo>
                    <a:pt x="331724" y="466979"/>
                  </a:lnTo>
                  <a:lnTo>
                    <a:pt x="331724" y="479679"/>
                  </a:lnTo>
                  <a:lnTo>
                    <a:pt x="331724" y="492379"/>
                  </a:lnTo>
                  <a:lnTo>
                    <a:pt x="319430" y="492379"/>
                  </a:lnTo>
                  <a:lnTo>
                    <a:pt x="319430" y="516509"/>
                  </a:lnTo>
                  <a:lnTo>
                    <a:pt x="331724" y="516509"/>
                  </a:lnTo>
                  <a:lnTo>
                    <a:pt x="331724" y="529209"/>
                  </a:lnTo>
                  <a:lnTo>
                    <a:pt x="319430" y="529209"/>
                  </a:lnTo>
                  <a:lnTo>
                    <a:pt x="319430" y="540639"/>
                  </a:lnTo>
                  <a:lnTo>
                    <a:pt x="294868" y="540639"/>
                  </a:lnTo>
                  <a:lnTo>
                    <a:pt x="294868" y="529209"/>
                  </a:lnTo>
                  <a:lnTo>
                    <a:pt x="307149" y="529209"/>
                  </a:lnTo>
                  <a:lnTo>
                    <a:pt x="307149" y="479679"/>
                  </a:lnTo>
                  <a:lnTo>
                    <a:pt x="294868" y="479679"/>
                  </a:lnTo>
                  <a:lnTo>
                    <a:pt x="294868" y="466979"/>
                  </a:lnTo>
                  <a:lnTo>
                    <a:pt x="319430" y="466979"/>
                  </a:lnTo>
                  <a:lnTo>
                    <a:pt x="319430" y="479679"/>
                  </a:lnTo>
                  <a:lnTo>
                    <a:pt x="331724" y="479679"/>
                  </a:lnTo>
                  <a:lnTo>
                    <a:pt x="331724" y="466979"/>
                  </a:lnTo>
                  <a:lnTo>
                    <a:pt x="331724" y="455549"/>
                  </a:lnTo>
                  <a:lnTo>
                    <a:pt x="331724" y="442849"/>
                  </a:lnTo>
                  <a:lnTo>
                    <a:pt x="319430" y="442849"/>
                  </a:lnTo>
                  <a:lnTo>
                    <a:pt x="319430" y="455549"/>
                  </a:lnTo>
                  <a:lnTo>
                    <a:pt x="307149" y="455549"/>
                  </a:lnTo>
                  <a:lnTo>
                    <a:pt x="307149" y="442849"/>
                  </a:lnTo>
                  <a:lnTo>
                    <a:pt x="294868" y="442849"/>
                  </a:lnTo>
                  <a:lnTo>
                    <a:pt x="294868" y="430149"/>
                  </a:lnTo>
                  <a:lnTo>
                    <a:pt x="331724" y="430149"/>
                  </a:lnTo>
                  <a:lnTo>
                    <a:pt x="331724" y="418719"/>
                  </a:lnTo>
                  <a:lnTo>
                    <a:pt x="294868" y="418719"/>
                  </a:lnTo>
                  <a:lnTo>
                    <a:pt x="294868" y="406019"/>
                  </a:lnTo>
                  <a:lnTo>
                    <a:pt x="331724" y="406019"/>
                  </a:lnTo>
                  <a:lnTo>
                    <a:pt x="331724" y="393319"/>
                  </a:lnTo>
                  <a:lnTo>
                    <a:pt x="307149" y="393319"/>
                  </a:lnTo>
                  <a:lnTo>
                    <a:pt x="307149" y="381889"/>
                  </a:lnTo>
                  <a:lnTo>
                    <a:pt x="331724" y="381889"/>
                  </a:lnTo>
                  <a:lnTo>
                    <a:pt x="331724" y="369189"/>
                  </a:lnTo>
                  <a:lnTo>
                    <a:pt x="319430" y="369189"/>
                  </a:lnTo>
                  <a:lnTo>
                    <a:pt x="319430" y="356489"/>
                  </a:lnTo>
                  <a:lnTo>
                    <a:pt x="356285" y="356489"/>
                  </a:lnTo>
                  <a:lnTo>
                    <a:pt x="356285" y="332359"/>
                  </a:lnTo>
                  <a:lnTo>
                    <a:pt x="380860" y="332359"/>
                  </a:lnTo>
                  <a:lnTo>
                    <a:pt x="380860" y="319659"/>
                  </a:lnTo>
                  <a:lnTo>
                    <a:pt x="368579" y="319659"/>
                  </a:lnTo>
                  <a:lnTo>
                    <a:pt x="368579" y="308229"/>
                  </a:lnTo>
                  <a:lnTo>
                    <a:pt x="380860" y="308229"/>
                  </a:lnTo>
                  <a:lnTo>
                    <a:pt x="380860" y="295529"/>
                  </a:lnTo>
                  <a:lnTo>
                    <a:pt x="393141" y="295529"/>
                  </a:lnTo>
                  <a:lnTo>
                    <a:pt x="393141" y="308229"/>
                  </a:lnTo>
                  <a:lnTo>
                    <a:pt x="405434" y="308229"/>
                  </a:lnTo>
                  <a:lnTo>
                    <a:pt x="405434" y="295529"/>
                  </a:lnTo>
                  <a:lnTo>
                    <a:pt x="417715" y="295529"/>
                  </a:lnTo>
                  <a:lnTo>
                    <a:pt x="417715" y="308229"/>
                  </a:lnTo>
                  <a:lnTo>
                    <a:pt x="430009" y="308229"/>
                  </a:lnTo>
                  <a:lnTo>
                    <a:pt x="430009" y="282829"/>
                  </a:lnTo>
                  <a:close/>
                </a:path>
                <a:path w="626745" h="651509">
                  <a:moveTo>
                    <a:pt x="442290" y="308229"/>
                  </a:moveTo>
                  <a:lnTo>
                    <a:pt x="430009" y="308229"/>
                  </a:lnTo>
                  <a:lnTo>
                    <a:pt x="430009" y="319659"/>
                  </a:lnTo>
                  <a:lnTo>
                    <a:pt x="442290" y="319659"/>
                  </a:lnTo>
                  <a:lnTo>
                    <a:pt x="442290" y="308229"/>
                  </a:lnTo>
                  <a:close/>
                </a:path>
                <a:path w="626745" h="651509">
                  <a:moveTo>
                    <a:pt x="442290" y="258699"/>
                  </a:moveTo>
                  <a:lnTo>
                    <a:pt x="430009" y="258699"/>
                  </a:lnTo>
                  <a:lnTo>
                    <a:pt x="430009" y="282829"/>
                  </a:lnTo>
                  <a:lnTo>
                    <a:pt x="442290" y="282829"/>
                  </a:lnTo>
                  <a:lnTo>
                    <a:pt x="442290" y="258699"/>
                  </a:lnTo>
                  <a:close/>
                </a:path>
                <a:path w="626745" h="651509">
                  <a:moveTo>
                    <a:pt x="442290" y="221869"/>
                  </a:moveTo>
                  <a:lnTo>
                    <a:pt x="430009" y="221869"/>
                  </a:lnTo>
                  <a:lnTo>
                    <a:pt x="430009" y="234569"/>
                  </a:lnTo>
                  <a:lnTo>
                    <a:pt x="442290" y="234569"/>
                  </a:lnTo>
                  <a:lnTo>
                    <a:pt x="442290" y="221869"/>
                  </a:lnTo>
                  <a:close/>
                </a:path>
                <a:path w="626745" h="651509">
                  <a:moveTo>
                    <a:pt x="442290" y="135140"/>
                  </a:moveTo>
                  <a:lnTo>
                    <a:pt x="430009" y="135140"/>
                  </a:lnTo>
                  <a:lnTo>
                    <a:pt x="430009" y="147421"/>
                  </a:lnTo>
                  <a:lnTo>
                    <a:pt x="442290" y="147421"/>
                  </a:lnTo>
                  <a:lnTo>
                    <a:pt x="442290" y="135140"/>
                  </a:lnTo>
                  <a:close/>
                </a:path>
                <a:path w="626745" h="651509">
                  <a:moveTo>
                    <a:pt x="454571" y="49136"/>
                  </a:moveTo>
                  <a:lnTo>
                    <a:pt x="442290" y="49136"/>
                  </a:lnTo>
                  <a:lnTo>
                    <a:pt x="442290" y="61417"/>
                  </a:lnTo>
                  <a:lnTo>
                    <a:pt x="454571" y="61417"/>
                  </a:lnTo>
                  <a:lnTo>
                    <a:pt x="454571" y="49136"/>
                  </a:lnTo>
                  <a:close/>
                </a:path>
                <a:path w="626745" h="651509">
                  <a:moveTo>
                    <a:pt x="466852" y="110566"/>
                  </a:moveTo>
                  <a:lnTo>
                    <a:pt x="454571" y="110566"/>
                  </a:lnTo>
                  <a:lnTo>
                    <a:pt x="454571" y="73710"/>
                  </a:lnTo>
                  <a:lnTo>
                    <a:pt x="442290" y="73710"/>
                  </a:lnTo>
                  <a:lnTo>
                    <a:pt x="442290" y="135140"/>
                  </a:lnTo>
                  <a:lnTo>
                    <a:pt x="454571" y="135140"/>
                  </a:lnTo>
                  <a:lnTo>
                    <a:pt x="454571" y="122859"/>
                  </a:lnTo>
                  <a:lnTo>
                    <a:pt x="466852" y="122859"/>
                  </a:lnTo>
                  <a:lnTo>
                    <a:pt x="466852" y="110566"/>
                  </a:lnTo>
                  <a:close/>
                </a:path>
                <a:path w="626745" h="651509">
                  <a:moveTo>
                    <a:pt x="479145" y="491413"/>
                  </a:moveTo>
                  <a:lnTo>
                    <a:pt x="466864" y="491413"/>
                  </a:lnTo>
                  <a:lnTo>
                    <a:pt x="466864" y="503694"/>
                  </a:lnTo>
                  <a:lnTo>
                    <a:pt x="479145" y="503694"/>
                  </a:lnTo>
                  <a:lnTo>
                    <a:pt x="479145" y="491413"/>
                  </a:lnTo>
                  <a:close/>
                </a:path>
                <a:path w="626745" h="651509">
                  <a:moveTo>
                    <a:pt x="479145" y="343992"/>
                  </a:moveTo>
                  <a:lnTo>
                    <a:pt x="466864" y="343992"/>
                  </a:lnTo>
                  <a:lnTo>
                    <a:pt x="466864" y="356273"/>
                  </a:lnTo>
                  <a:lnTo>
                    <a:pt x="479145" y="356273"/>
                  </a:lnTo>
                  <a:lnTo>
                    <a:pt x="479145" y="343992"/>
                  </a:lnTo>
                  <a:close/>
                </a:path>
                <a:path w="626745" h="651509">
                  <a:moveTo>
                    <a:pt x="479145" y="234569"/>
                  </a:moveTo>
                  <a:lnTo>
                    <a:pt x="466852" y="234569"/>
                  </a:lnTo>
                  <a:lnTo>
                    <a:pt x="466852" y="209169"/>
                  </a:lnTo>
                  <a:lnTo>
                    <a:pt x="454571" y="209169"/>
                  </a:lnTo>
                  <a:lnTo>
                    <a:pt x="454571" y="234569"/>
                  </a:lnTo>
                  <a:lnTo>
                    <a:pt x="442290" y="234569"/>
                  </a:lnTo>
                  <a:lnTo>
                    <a:pt x="442290" y="258699"/>
                  </a:lnTo>
                  <a:lnTo>
                    <a:pt x="454571" y="258699"/>
                  </a:lnTo>
                  <a:lnTo>
                    <a:pt x="454571" y="245999"/>
                  </a:lnTo>
                  <a:lnTo>
                    <a:pt x="466852" y="245999"/>
                  </a:lnTo>
                  <a:lnTo>
                    <a:pt x="466852" y="258699"/>
                  </a:lnTo>
                  <a:lnTo>
                    <a:pt x="479145" y="258699"/>
                  </a:lnTo>
                  <a:lnTo>
                    <a:pt x="479145" y="245999"/>
                  </a:lnTo>
                  <a:lnTo>
                    <a:pt x="479145" y="234569"/>
                  </a:lnTo>
                  <a:close/>
                </a:path>
                <a:path w="626745" h="651509">
                  <a:moveTo>
                    <a:pt x="479145" y="196557"/>
                  </a:moveTo>
                  <a:lnTo>
                    <a:pt x="466864" y="196557"/>
                  </a:lnTo>
                  <a:lnTo>
                    <a:pt x="466864" y="208838"/>
                  </a:lnTo>
                  <a:lnTo>
                    <a:pt x="479145" y="208838"/>
                  </a:lnTo>
                  <a:lnTo>
                    <a:pt x="479145" y="196557"/>
                  </a:lnTo>
                  <a:close/>
                </a:path>
                <a:path w="626745" h="651509">
                  <a:moveTo>
                    <a:pt x="479145" y="147421"/>
                  </a:moveTo>
                  <a:lnTo>
                    <a:pt x="466864" y="147421"/>
                  </a:lnTo>
                  <a:lnTo>
                    <a:pt x="466864" y="135140"/>
                  </a:lnTo>
                  <a:lnTo>
                    <a:pt x="454571" y="135140"/>
                  </a:lnTo>
                  <a:lnTo>
                    <a:pt x="454571" y="147421"/>
                  </a:lnTo>
                  <a:lnTo>
                    <a:pt x="442290" y="147421"/>
                  </a:lnTo>
                  <a:lnTo>
                    <a:pt x="442290" y="159702"/>
                  </a:lnTo>
                  <a:lnTo>
                    <a:pt x="454571" y="159702"/>
                  </a:lnTo>
                  <a:lnTo>
                    <a:pt x="454571" y="171996"/>
                  </a:lnTo>
                  <a:lnTo>
                    <a:pt x="442290" y="171996"/>
                  </a:lnTo>
                  <a:lnTo>
                    <a:pt x="442290" y="196570"/>
                  </a:lnTo>
                  <a:lnTo>
                    <a:pt x="417715" y="196570"/>
                  </a:lnTo>
                  <a:lnTo>
                    <a:pt x="417715" y="159715"/>
                  </a:lnTo>
                  <a:lnTo>
                    <a:pt x="405434" y="159702"/>
                  </a:lnTo>
                  <a:lnTo>
                    <a:pt x="405434" y="135509"/>
                  </a:lnTo>
                  <a:lnTo>
                    <a:pt x="417715" y="135509"/>
                  </a:lnTo>
                  <a:lnTo>
                    <a:pt x="417715" y="111379"/>
                  </a:lnTo>
                  <a:lnTo>
                    <a:pt x="405434" y="111379"/>
                  </a:lnTo>
                  <a:lnTo>
                    <a:pt x="405434" y="49149"/>
                  </a:lnTo>
                  <a:lnTo>
                    <a:pt x="393141" y="49149"/>
                  </a:lnTo>
                  <a:lnTo>
                    <a:pt x="393141" y="87249"/>
                  </a:lnTo>
                  <a:lnTo>
                    <a:pt x="380860" y="87249"/>
                  </a:lnTo>
                  <a:lnTo>
                    <a:pt x="380860" y="98679"/>
                  </a:lnTo>
                  <a:lnTo>
                    <a:pt x="393141" y="98679"/>
                  </a:lnTo>
                  <a:lnTo>
                    <a:pt x="393141" y="111379"/>
                  </a:lnTo>
                  <a:lnTo>
                    <a:pt x="380860" y="111379"/>
                  </a:lnTo>
                  <a:lnTo>
                    <a:pt x="380860" y="124079"/>
                  </a:lnTo>
                  <a:lnTo>
                    <a:pt x="405434" y="124079"/>
                  </a:lnTo>
                  <a:lnTo>
                    <a:pt x="405434" y="135140"/>
                  </a:lnTo>
                  <a:lnTo>
                    <a:pt x="380860" y="135140"/>
                  </a:lnTo>
                  <a:lnTo>
                    <a:pt x="380860" y="147421"/>
                  </a:lnTo>
                  <a:lnTo>
                    <a:pt x="393141" y="147421"/>
                  </a:lnTo>
                  <a:lnTo>
                    <a:pt x="393141" y="159702"/>
                  </a:lnTo>
                  <a:lnTo>
                    <a:pt x="380860" y="159702"/>
                  </a:lnTo>
                  <a:lnTo>
                    <a:pt x="380860" y="171996"/>
                  </a:lnTo>
                  <a:lnTo>
                    <a:pt x="393141" y="171996"/>
                  </a:lnTo>
                  <a:lnTo>
                    <a:pt x="393141" y="159715"/>
                  </a:lnTo>
                  <a:lnTo>
                    <a:pt x="405434" y="159715"/>
                  </a:lnTo>
                  <a:lnTo>
                    <a:pt x="405434" y="171996"/>
                  </a:lnTo>
                  <a:lnTo>
                    <a:pt x="393141" y="171996"/>
                  </a:lnTo>
                  <a:lnTo>
                    <a:pt x="393141" y="208851"/>
                  </a:lnTo>
                  <a:lnTo>
                    <a:pt x="380860" y="208851"/>
                  </a:lnTo>
                  <a:lnTo>
                    <a:pt x="380860" y="233426"/>
                  </a:lnTo>
                  <a:lnTo>
                    <a:pt x="393141" y="233426"/>
                  </a:lnTo>
                  <a:lnTo>
                    <a:pt x="393141" y="245706"/>
                  </a:lnTo>
                  <a:lnTo>
                    <a:pt x="380860" y="245706"/>
                  </a:lnTo>
                  <a:lnTo>
                    <a:pt x="380860" y="257987"/>
                  </a:lnTo>
                  <a:lnTo>
                    <a:pt x="405434" y="257987"/>
                  </a:lnTo>
                  <a:lnTo>
                    <a:pt x="405434" y="245706"/>
                  </a:lnTo>
                  <a:lnTo>
                    <a:pt x="417715" y="245706"/>
                  </a:lnTo>
                  <a:lnTo>
                    <a:pt x="417715" y="233426"/>
                  </a:lnTo>
                  <a:lnTo>
                    <a:pt x="405434" y="233426"/>
                  </a:lnTo>
                  <a:lnTo>
                    <a:pt x="405434" y="221132"/>
                  </a:lnTo>
                  <a:lnTo>
                    <a:pt x="417715" y="221132"/>
                  </a:lnTo>
                  <a:lnTo>
                    <a:pt x="417715" y="208851"/>
                  </a:lnTo>
                  <a:lnTo>
                    <a:pt x="454571" y="208851"/>
                  </a:lnTo>
                  <a:lnTo>
                    <a:pt x="454571" y="196570"/>
                  </a:lnTo>
                  <a:lnTo>
                    <a:pt x="454571" y="184277"/>
                  </a:lnTo>
                  <a:lnTo>
                    <a:pt x="466864" y="184277"/>
                  </a:lnTo>
                  <a:lnTo>
                    <a:pt x="466864" y="159702"/>
                  </a:lnTo>
                  <a:lnTo>
                    <a:pt x="479145" y="159702"/>
                  </a:lnTo>
                  <a:lnTo>
                    <a:pt x="479145" y="147421"/>
                  </a:lnTo>
                  <a:close/>
                </a:path>
                <a:path w="626745" h="651509">
                  <a:moveTo>
                    <a:pt x="479145" y="98285"/>
                  </a:moveTo>
                  <a:lnTo>
                    <a:pt x="466864" y="98285"/>
                  </a:lnTo>
                  <a:lnTo>
                    <a:pt x="466864" y="110566"/>
                  </a:lnTo>
                  <a:lnTo>
                    <a:pt x="479145" y="110566"/>
                  </a:lnTo>
                  <a:lnTo>
                    <a:pt x="479145" y="98285"/>
                  </a:lnTo>
                  <a:close/>
                </a:path>
                <a:path w="626745" h="651509">
                  <a:moveTo>
                    <a:pt x="491426" y="308229"/>
                  </a:moveTo>
                  <a:lnTo>
                    <a:pt x="479145" y="308229"/>
                  </a:lnTo>
                  <a:lnTo>
                    <a:pt x="479145" y="319659"/>
                  </a:lnTo>
                  <a:lnTo>
                    <a:pt x="491426" y="319659"/>
                  </a:lnTo>
                  <a:lnTo>
                    <a:pt x="491426" y="308229"/>
                  </a:lnTo>
                  <a:close/>
                </a:path>
                <a:path w="626745" h="651509">
                  <a:moveTo>
                    <a:pt x="503720" y="331698"/>
                  </a:moveTo>
                  <a:lnTo>
                    <a:pt x="491439" y="331698"/>
                  </a:lnTo>
                  <a:lnTo>
                    <a:pt x="491439" y="356273"/>
                  </a:lnTo>
                  <a:lnTo>
                    <a:pt x="503720" y="356273"/>
                  </a:lnTo>
                  <a:lnTo>
                    <a:pt x="503720" y="331698"/>
                  </a:lnTo>
                  <a:close/>
                </a:path>
                <a:path w="626745" h="651509">
                  <a:moveTo>
                    <a:pt x="503720" y="135140"/>
                  </a:moveTo>
                  <a:lnTo>
                    <a:pt x="491426" y="135140"/>
                  </a:lnTo>
                  <a:lnTo>
                    <a:pt x="491426" y="159715"/>
                  </a:lnTo>
                  <a:lnTo>
                    <a:pt x="503720" y="159715"/>
                  </a:lnTo>
                  <a:lnTo>
                    <a:pt x="503720" y="135140"/>
                  </a:lnTo>
                  <a:close/>
                </a:path>
                <a:path w="626745" h="651509">
                  <a:moveTo>
                    <a:pt x="516001" y="552843"/>
                  </a:moveTo>
                  <a:lnTo>
                    <a:pt x="503720" y="552843"/>
                  </a:lnTo>
                  <a:lnTo>
                    <a:pt x="503720" y="565124"/>
                  </a:lnTo>
                  <a:lnTo>
                    <a:pt x="491426" y="565124"/>
                  </a:lnTo>
                  <a:lnTo>
                    <a:pt x="491426" y="552843"/>
                  </a:lnTo>
                  <a:lnTo>
                    <a:pt x="479145" y="552843"/>
                  </a:lnTo>
                  <a:lnTo>
                    <a:pt x="479145" y="577418"/>
                  </a:lnTo>
                  <a:lnTo>
                    <a:pt x="491426" y="577418"/>
                  </a:lnTo>
                  <a:lnTo>
                    <a:pt x="491426" y="601980"/>
                  </a:lnTo>
                  <a:lnTo>
                    <a:pt x="479145" y="601980"/>
                  </a:lnTo>
                  <a:lnTo>
                    <a:pt x="479145" y="614273"/>
                  </a:lnTo>
                  <a:lnTo>
                    <a:pt x="503720" y="614273"/>
                  </a:lnTo>
                  <a:lnTo>
                    <a:pt x="503720" y="626554"/>
                  </a:lnTo>
                  <a:lnTo>
                    <a:pt x="516001" y="626554"/>
                  </a:lnTo>
                  <a:lnTo>
                    <a:pt x="516001" y="601980"/>
                  </a:lnTo>
                  <a:lnTo>
                    <a:pt x="503720" y="601980"/>
                  </a:lnTo>
                  <a:lnTo>
                    <a:pt x="503720" y="589699"/>
                  </a:lnTo>
                  <a:lnTo>
                    <a:pt x="516001" y="589699"/>
                  </a:lnTo>
                  <a:lnTo>
                    <a:pt x="516001" y="565124"/>
                  </a:lnTo>
                  <a:lnTo>
                    <a:pt x="516001" y="552843"/>
                  </a:lnTo>
                  <a:close/>
                </a:path>
                <a:path w="626745" h="651509">
                  <a:moveTo>
                    <a:pt x="516001" y="308229"/>
                  </a:moveTo>
                  <a:lnTo>
                    <a:pt x="503720" y="308229"/>
                  </a:lnTo>
                  <a:lnTo>
                    <a:pt x="503720" y="319659"/>
                  </a:lnTo>
                  <a:lnTo>
                    <a:pt x="516001" y="319659"/>
                  </a:lnTo>
                  <a:lnTo>
                    <a:pt x="516001" y="308229"/>
                  </a:lnTo>
                  <a:close/>
                </a:path>
                <a:path w="626745" h="651509">
                  <a:moveTo>
                    <a:pt x="516001" y="159715"/>
                  </a:moveTo>
                  <a:lnTo>
                    <a:pt x="503720" y="159715"/>
                  </a:lnTo>
                  <a:lnTo>
                    <a:pt x="503720" y="171996"/>
                  </a:lnTo>
                  <a:lnTo>
                    <a:pt x="516001" y="171996"/>
                  </a:lnTo>
                  <a:lnTo>
                    <a:pt x="516001" y="159715"/>
                  </a:lnTo>
                  <a:close/>
                </a:path>
                <a:path w="626745" h="651509">
                  <a:moveTo>
                    <a:pt x="516001" y="24561"/>
                  </a:moveTo>
                  <a:lnTo>
                    <a:pt x="503720" y="24561"/>
                  </a:lnTo>
                  <a:lnTo>
                    <a:pt x="503720" y="36855"/>
                  </a:lnTo>
                  <a:lnTo>
                    <a:pt x="516001" y="36855"/>
                  </a:lnTo>
                  <a:lnTo>
                    <a:pt x="516001" y="24561"/>
                  </a:lnTo>
                  <a:close/>
                </a:path>
                <a:path w="626745" h="651509">
                  <a:moveTo>
                    <a:pt x="528281" y="36855"/>
                  </a:moveTo>
                  <a:lnTo>
                    <a:pt x="516001" y="36855"/>
                  </a:lnTo>
                  <a:lnTo>
                    <a:pt x="516001" y="85991"/>
                  </a:lnTo>
                  <a:lnTo>
                    <a:pt x="528281" y="85991"/>
                  </a:lnTo>
                  <a:lnTo>
                    <a:pt x="528281" y="36855"/>
                  </a:lnTo>
                  <a:close/>
                </a:path>
                <a:path w="626745" h="651509">
                  <a:moveTo>
                    <a:pt x="540562" y="626554"/>
                  </a:moveTo>
                  <a:lnTo>
                    <a:pt x="516001" y="626554"/>
                  </a:lnTo>
                  <a:lnTo>
                    <a:pt x="516001" y="638835"/>
                  </a:lnTo>
                  <a:lnTo>
                    <a:pt x="503720" y="638835"/>
                  </a:lnTo>
                  <a:lnTo>
                    <a:pt x="503720" y="626554"/>
                  </a:lnTo>
                  <a:lnTo>
                    <a:pt x="491426" y="626554"/>
                  </a:lnTo>
                  <a:lnTo>
                    <a:pt x="491426" y="638835"/>
                  </a:lnTo>
                  <a:lnTo>
                    <a:pt x="466852" y="638835"/>
                  </a:lnTo>
                  <a:lnTo>
                    <a:pt x="466852" y="651129"/>
                  </a:lnTo>
                  <a:lnTo>
                    <a:pt x="528281" y="651129"/>
                  </a:lnTo>
                  <a:lnTo>
                    <a:pt x="528281" y="638835"/>
                  </a:lnTo>
                  <a:lnTo>
                    <a:pt x="540562" y="638835"/>
                  </a:lnTo>
                  <a:lnTo>
                    <a:pt x="540562" y="626554"/>
                  </a:lnTo>
                  <a:close/>
                </a:path>
                <a:path w="626745" h="651509">
                  <a:moveTo>
                    <a:pt x="540562" y="208851"/>
                  </a:moveTo>
                  <a:lnTo>
                    <a:pt x="528281" y="208851"/>
                  </a:lnTo>
                  <a:lnTo>
                    <a:pt x="528281" y="197739"/>
                  </a:lnTo>
                  <a:lnTo>
                    <a:pt x="503720" y="197739"/>
                  </a:lnTo>
                  <a:lnTo>
                    <a:pt x="503720" y="185039"/>
                  </a:lnTo>
                  <a:lnTo>
                    <a:pt x="491426" y="185039"/>
                  </a:lnTo>
                  <a:lnTo>
                    <a:pt x="491426" y="209169"/>
                  </a:lnTo>
                  <a:lnTo>
                    <a:pt x="503720" y="209169"/>
                  </a:lnTo>
                  <a:lnTo>
                    <a:pt x="503720" y="221869"/>
                  </a:lnTo>
                  <a:lnTo>
                    <a:pt x="516001" y="221869"/>
                  </a:lnTo>
                  <a:lnTo>
                    <a:pt x="516001" y="209169"/>
                  </a:lnTo>
                  <a:lnTo>
                    <a:pt x="528281" y="209169"/>
                  </a:lnTo>
                  <a:lnTo>
                    <a:pt x="528281" y="221132"/>
                  </a:lnTo>
                  <a:lnTo>
                    <a:pt x="540562" y="221132"/>
                  </a:lnTo>
                  <a:lnTo>
                    <a:pt x="540562" y="208851"/>
                  </a:lnTo>
                  <a:close/>
                </a:path>
                <a:path w="626745" h="651509">
                  <a:moveTo>
                    <a:pt x="540575" y="369189"/>
                  </a:moveTo>
                  <a:lnTo>
                    <a:pt x="528281" y="369189"/>
                  </a:lnTo>
                  <a:lnTo>
                    <a:pt x="528281" y="381889"/>
                  </a:lnTo>
                  <a:lnTo>
                    <a:pt x="540575" y="381889"/>
                  </a:lnTo>
                  <a:lnTo>
                    <a:pt x="540575" y="369189"/>
                  </a:lnTo>
                  <a:close/>
                </a:path>
                <a:path w="626745" h="651509">
                  <a:moveTo>
                    <a:pt x="540575" y="245999"/>
                  </a:moveTo>
                  <a:lnTo>
                    <a:pt x="528281" y="245999"/>
                  </a:lnTo>
                  <a:lnTo>
                    <a:pt x="528281" y="234569"/>
                  </a:lnTo>
                  <a:lnTo>
                    <a:pt x="503720" y="234569"/>
                  </a:lnTo>
                  <a:lnTo>
                    <a:pt x="503720" y="221869"/>
                  </a:lnTo>
                  <a:lnTo>
                    <a:pt x="491426" y="221869"/>
                  </a:lnTo>
                  <a:lnTo>
                    <a:pt x="491426" y="258699"/>
                  </a:lnTo>
                  <a:lnTo>
                    <a:pt x="503720" y="258699"/>
                  </a:lnTo>
                  <a:lnTo>
                    <a:pt x="503720" y="245999"/>
                  </a:lnTo>
                  <a:lnTo>
                    <a:pt x="516001" y="245999"/>
                  </a:lnTo>
                  <a:lnTo>
                    <a:pt x="516001" y="258699"/>
                  </a:lnTo>
                  <a:lnTo>
                    <a:pt x="528281" y="258699"/>
                  </a:lnTo>
                  <a:lnTo>
                    <a:pt x="528281" y="271399"/>
                  </a:lnTo>
                  <a:lnTo>
                    <a:pt x="540575" y="271399"/>
                  </a:lnTo>
                  <a:lnTo>
                    <a:pt x="540575" y="245999"/>
                  </a:lnTo>
                  <a:close/>
                </a:path>
                <a:path w="626745" h="651509">
                  <a:moveTo>
                    <a:pt x="540575" y="159702"/>
                  </a:moveTo>
                  <a:lnTo>
                    <a:pt x="528294" y="159702"/>
                  </a:lnTo>
                  <a:lnTo>
                    <a:pt x="528294" y="171983"/>
                  </a:lnTo>
                  <a:lnTo>
                    <a:pt x="540575" y="171983"/>
                  </a:lnTo>
                  <a:lnTo>
                    <a:pt x="540575" y="159702"/>
                  </a:lnTo>
                  <a:close/>
                </a:path>
                <a:path w="626745" h="651509">
                  <a:moveTo>
                    <a:pt x="552856" y="638835"/>
                  </a:moveTo>
                  <a:lnTo>
                    <a:pt x="540575" y="638835"/>
                  </a:lnTo>
                  <a:lnTo>
                    <a:pt x="540575" y="651116"/>
                  </a:lnTo>
                  <a:lnTo>
                    <a:pt x="552856" y="651116"/>
                  </a:lnTo>
                  <a:lnTo>
                    <a:pt x="552856" y="638835"/>
                  </a:lnTo>
                  <a:close/>
                </a:path>
                <a:path w="626745" h="651509">
                  <a:moveTo>
                    <a:pt x="552856" y="73698"/>
                  </a:moveTo>
                  <a:lnTo>
                    <a:pt x="540575" y="73698"/>
                  </a:lnTo>
                  <a:lnTo>
                    <a:pt x="540575" y="85979"/>
                  </a:lnTo>
                  <a:lnTo>
                    <a:pt x="552856" y="85979"/>
                  </a:lnTo>
                  <a:lnTo>
                    <a:pt x="552856" y="73698"/>
                  </a:lnTo>
                  <a:close/>
                </a:path>
                <a:path w="626745" h="651509">
                  <a:moveTo>
                    <a:pt x="552856" y="36842"/>
                  </a:moveTo>
                  <a:lnTo>
                    <a:pt x="540575" y="36842"/>
                  </a:lnTo>
                  <a:lnTo>
                    <a:pt x="540575" y="12280"/>
                  </a:lnTo>
                  <a:lnTo>
                    <a:pt x="528281" y="12280"/>
                  </a:lnTo>
                  <a:lnTo>
                    <a:pt x="528281" y="0"/>
                  </a:lnTo>
                  <a:lnTo>
                    <a:pt x="417715" y="0"/>
                  </a:lnTo>
                  <a:lnTo>
                    <a:pt x="417715" y="24561"/>
                  </a:lnTo>
                  <a:lnTo>
                    <a:pt x="430009" y="24561"/>
                  </a:lnTo>
                  <a:lnTo>
                    <a:pt x="430009" y="36855"/>
                  </a:lnTo>
                  <a:lnTo>
                    <a:pt x="405434" y="36855"/>
                  </a:lnTo>
                  <a:lnTo>
                    <a:pt x="405434" y="49136"/>
                  </a:lnTo>
                  <a:lnTo>
                    <a:pt x="417715" y="49136"/>
                  </a:lnTo>
                  <a:lnTo>
                    <a:pt x="417715" y="85991"/>
                  </a:lnTo>
                  <a:lnTo>
                    <a:pt x="430009" y="85991"/>
                  </a:lnTo>
                  <a:lnTo>
                    <a:pt x="430009" y="49136"/>
                  </a:lnTo>
                  <a:lnTo>
                    <a:pt x="442290" y="49136"/>
                  </a:lnTo>
                  <a:lnTo>
                    <a:pt x="442290" y="12280"/>
                  </a:lnTo>
                  <a:lnTo>
                    <a:pt x="466864" y="12280"/>
                  </a:lnTo>
                  <a:lnTo>
                    <a:pt x="466864" y="24561"/>
                  </a:lnTo>
                  <a:lnTo>
                    <a:pt x="454571" y="24561"/>
                  </a:lnTo>
                  <a:lnTo>
                    <a:pt x="454571" y="49136"/>
                  </a:lnTo>
                  <a:lnTo>
                    <a:pt x="466864" y="49136"/>
                  </a:lnTo>
                  <a:lnTo>
                    <a:pt x="466864" y="36855"/>
                  </a:lnTo>
                  <a:lnTo>
                    <a:pt x="479145" y="36855"/>
                  </a:lnTo>
                  <a:lnTo>
                    <a:pt x="479145" y="49136"/>
                  </a:lnTo>
                  <a:lnTo>
                    <a:pt x="466864" y="49136"/>
                  </a:lnTo>
                  <a:lnTo>
                    <a:pt x="466864" y="86004"/>
                  </a:lnTo>
                  <a:lnTo>
                    <a:pt x="479145" y="86004"/>
                  </a:lnTo>
                  <a:lnTo>
                    <a:pt x="479145" y="98285"/>
                  </a:lnTo>
                  <a:lnTo>
                    <a:pt x="491426" y="98285"/>
                  </a:lnTo>
                  <a:lnTo>
                    <a:pt x="491426" y="122847"/>
                  </a:lnTo>
                  <a:lnTo>
                    <a:pt x="503720" y="122847"/>
                  </a:lnTo>
                  <a:lnTo>
                    <a:pt x="503720" y="135128"/>
                  </a:lnTo>
                  <a:lnTo>
                    <a:pt x="516001" y="135128"/>
                  </a:lnTo>
                  <a:lnTo>
                    <a:pt x="516001" y="110566"/>
                  </a:lnTo>
                  <a:lnTo>
                    <a:pt x="528281" y="110566"/>
                  </a:lnTo>
                  <a:lnTo>
                    <a:pt x="528281" y="122847"/>
                  </a:lnTo>
                  <a:lnTo>
                    <a:pt x="540575" y="122847"/>
                  </a:lnTo>
                  <a:lnTo>
                    <a:pt x="540575" y="110566"/>
                  </a:lnTo>
                  <a:lnTo>
                    <a:pt x="552856" y="110566"/>
                  </a:lnTo>
                  <a:lnTo>
                    <a:pt x="552856" y="98285"/>
                  </a:lnTo>
                  <a:lnTo>
                    <a:pt x="540575" y="98285"/>
                  </a:lnTo>
                  <a:lnTo>
                    <a:pt x="540575" y="85991"/>
                  </a:lnTo>
                  <a:lnTo>
                    <a:pt x="528281" y="85991"/>
                  </a:lnTo>
                  <a:lnTo>
                    <a:pt x="528281" y="98285"/>
                  </a:lnTo>
                  <a:lnTo>
                    <a:pt x="516001" y="98285"/>
                  </a:lnTo>
                  <a:lnTo>
                    <a:pt x="516001" y="85991"/>
                  </a:lnTo>
                  <a:lnTo>
                    <a:pt x="503720" y="85991"/>
                  </a:lnTo>
                  <a:lnTo>
                    <a:pt x="503720" y="73710"/>
                  </a:lnTo>
                  <a:lnTo>
                    <a:pt x="491426" y="73710"/>
                  </a:lnTo>
                  <a:lnTo>
                    <a:pt x="491426" y="85991"/>
                  </a:lnTo>
                  <a:lnTo>
                    <a:pt x="479145" y="85991"/>
                  </a:lnTo>
                  <a:lnTo>
                    <a:pt x="479145" y="61429"/>
                  </a:lnTo>
                  <a:lnTo>
                    <a:pt x="503720" y="61429"/>
                  </a:lnTo>
                  <a:lnTo>
                    <a:pt x="503720" y="49136"/>
                  </a:lnTo>
                  <a:lnTo>
                    <a:pt x="491426" y="49136"/>
                  </a:lnTo>
                  <a:lnTo>
                    <a:pt x="491426" y="36855"/>
                  </a:lnTo>
                  <a:lnTo>
                    <a:pt x="491426" y="24561"/>
                  </a:lnTo>
                  <a:lnTo>
                    <a:pt x="479145" y="24561"/>
                  </a:lnTo>
                  <a:lnTo>
                    <a:pt x="479145" y="12280"/>
                  </a:lnTo>
                  <a:lnTo>
                    <a:pt x="491426" y="12280"/>
                  </a:lnTo>
                  <a:lnTo>
                    <a:pt x="491426" y="24561"/>
                  </a:lnTo>
                  <a:lnTo>
                    <a:pt x="503720" y="24561"/>
                  </a:lnTo>
                  <a:lnTo>
                    <a:pt x="503720" y="12280"/>
                  </a:lnTo>
                  <a:lnTo>
                    <a:pt x="516001" y="12280"/>
                  </a:lnTo>
                  <a:lnTo>
                    <a:pt x="516001" y="24561"/>
                  </a:lnTo>
                  <a:lnTo>
                    <a:pt x="528281" y="24561"/>
                  </a:lnTo>
                  <a:lnTo>
                    <a:pt x="528281" y="36855"/>
                  </a:lnTo>
                  <a:lnTo>
                    <a:pt x="540575" y="36855"/>
                  </a:lnTo>
                  <a:lnTo>
                    <a:pt x="540575" y="49123"/>
                  </a:lnTo>
                  <a:lnTo>
                    <a:pt x="552856" y="49123"/>
                  </a:lnTo>
                  <a:lnTo>
                    <a:pt x="552856" y="36842"/>
                  </a:lnTo>
                  <a:close/>
                </a:path>
                <a:path w="626745" h="651509">
                  <a:moveTo>
                    <a:pt x="565137" y="171996"/>
                  </a:moveTo>
                  <a:lnTo>
                    <a:pt x="552856" y="171996"/>
                  </a:lnTo>
                  <a:lnTo>
                    <a:pt x="540575" y="171996"/>
                  </a:lnTo>
                  <a:lnTo>
                    <a:pt x="540575" y="184277"/>
                  </a:lnTo>
                  <a:lnTo>
                    <a:pt x="552856" y="184277"/>
                  </a:lnTo>
                  <a:lnTo>
                    <a:pt x="552856" y="196570"/>
                  </a:lnTo>
                  <a:lnTo>
                    <a:pt x="565137" y="196570"/>
                  </a:lnTo>
                  <a:lnTo>
                    <a:pt x="565137" y="171996"/>
                  </a:lnTo>
                  <a:close/>
                </a:path>
                <a:path w="626745" h="651509">
                  <a:moveTo>
                    <a:pt x="577430" y="369189"/>
                  </a:moveTo>
                  <a:lnTo>
                    <a:pt x="565137" y="369189"/>
                  </a:lnTo>
                  <a:lnTo>
                    <a:pt x="565137" y="393319"/>
                  </a:lnTo>
                  <a:lnTo>
                    <a:pt x="577430" y="393319"/>
                  </a:lnTo>
                  <a:lnTo>
                    <a:pt x="577430" y="369189"/>
                  </a:lnTo>
                  <a:close/>
                </a:path>
                <a:path w="626745" h="651509">
                  <a:moveTo>
                    <a:pt x="577430" y="233413"/>
                  </a:moveTo>
                  <a:lnTo>
                    <a:pt x="565137" y="233413"/>
                  </a:lnTo>
                  <a:lnTo>
                    <a:pt x="565137" y="208851"/>
                  </a:lnTo>
                  <a:lnTo>
                    <a:pt x="552856" y="208851"/>
                  </a:lnTo>
                  <a:lnTo>
                    <a:pt x="552856" y="221132"/>
                  </a:lnTo>
                  <a:lnTo>
                    <a:pt x="540562" y="221132"/>
                  </a:lnTo>
                  <a:lnTo>
                    <a:pt x="540562" y="233413"/>
                  </a:lnTo>
                  <a:lnTo>
                    <a:pt x="552856" y="233413"/>
                  </a:lnTo>
                  <a:lnTo>
                    <a:pt x="552856" y="245706"/>
                  </a:lnTo>
                  <a:lnTo>
                    <a:pt x="565137" y="245706"/>
                  </a:lnTo>
                  <a:lnTo>
                    <a:pt x="565137" y="257987"/>
                  </a:lnTo>
                  <a:lnTo>
                    <a:pt x="577430" y="257987"/>
                  </a:lnTo>
                  <a:lnTo>
                    <a:pt x="577430" y="233413"/>
                  </a:lnTo>
                  <a:close/>
                </a:path>
                <a:path w="626745" h="651509">
                  <a:moveTo>
                    <a:pt x="601992" y="369189"/>
                  </a:moveTo>
                  <a:lnTo>
                    <a:pt x="589711" y="369189"/>
                  </a:lnTo>
                  <a:lnTo>
                    <a:pt x="589711" y="381889"/>
                  </a:lnTo>
                  <a:lnTo>
                    <a:pt x="601992" y="381889"/>
                  </a:lnTo>
                  <a:lnTo>
                    <a:pt x="601992" y="369189"/>
                  </a:lnTo>
                  <a:close/>
                </a:path>
                <a:path w="626745" h="651509">
                  <a:moveTo>
                    <a:pt x="626567" y="319659"/>
                  </a:moveTo>
                  <a:lnTo>
                    <a:pt x="614286" y="319659"/>
                  </a:lnTo>
                  <a:lnTo>
                    <a:pt x="614286" y="282829"/>
                  </a:lnTo>
                  <a:lnTo>
                    <a:pt x="601992" y="282829"/>
                  </a:lnTo>
                  <a:lnTo>
                    <a:pt x="601992" y="271399"/>
                  </a:lnTo>
                  <a:lnTo>
                    <a:pt x="589711" y="271399"/>
                  </a:lnTo>
                  <a:lnTo>
                    <a:pt x="589711" y="295529"/>
                  </a:lnTo>
                  <a:lnTo>
                    <a:pt x="589711" y="308229"/>
                  </a:lnTo>
                  <a:lnTo>
                    <a:pt x="589711" y="345059"/>
                  </a:lnTo>
                  <a:lnTo>
                    <a:pt x="552856" y="345059"/>
                  </a:lnTo>
                  <a:lnTo>
                    <a:pt x="552856" y="308229"/>
                  </a:lnTo>
                  <a:lnTo>
                    <a:pt x="589711" y="308229"/>
                  </a:lnTo>
                  <a:lnTo>
                    <a:pt x="589711" y="295529"/>
                  </a:lnTo>
                  <a:lnTo>
                    <a:pt x="577430" y="295529"/>
                  </a:lnTo>
                  <a:lnTo>
                    <a:pt x="577430" y="271399"/>
                  </a:lnTo>
                  <a:lnTo>
                    <a:pt x="565137" y="271399"/>
                  </a:lnTo>
                  <a:lnTo>
                    <a:pt x="565137" y="258699"/>
                  </a:lnTo>
                  <a:lnTo>
                    <a:pt x="552856" y="258699"/>
                  </a:lnTo>
                  <a:lnTo>
                    <a:pt x="552856" y="282829"/>
                  </a:lnTo>
                  <a:lnTo>
                    <a:pt x="540575" y="282829"/>
                  </a:lnTo>
                  <a:lnTo>
                    <a:pt x="540575" y="295529"/>
                  </a:lnTo>
                  <a:lnTo>
                    <a:pt x="540575" y="308229"/>
                  </a:lnTo>
                  <a:lnTo>
                    <a:pt x="528294" y="308229"/>
                  </a:lnTo>
                  <a:lnTo>
                    <a:pt x="528294" y="295529"/>
                  </a:lnTo>
                  <a:lnTo>
                    <a:pt x="540575" y="295529"/>
                  </a:lnTo>
                  <a:lnTo>
                    <a:pt x="540575" y="282829"/>
                  </a:lnTo>
                  <a:lnTo>
                    <a:pt x="528281" y="282829"/>
                  </a:lnTo>
                  <a:lnTo>
                    <a:pt x="528281" y="271399"/>
                  </a:lnTo>
                  <a:lnTo>
                    <a:pt x="516001" y="271399"/>
                  </a:lnTo>
                  <a:lnTo>
                    <a:pt x="516001" y="258699"/>
                  </a:lnTo>
                  <a:lnTo>
                    <a:pt x="503720" y="258699"/>
                  </a:lnTo>
                  <a:lnTo>
                    <a:pt x="503720" y="271399"/>
                  </a:lnTo>
                  <a:lnTo>
                    <a:pt x="491426" y="271399"/>
                  </a:lnTo>
                  <a:lnTo>
                    <a:pt x="491426" y="282829"/>
                  </a:lnTo>
                  <a:lnTo>
                    <a:pt x="466852" y="282829"/>
                  </a:lnTo>
                  <a:lnTo>
                    <a:pt x="466852" y="258699"/>
                  </a:lnTo>
                  <a:lnTo>
                    <a:pt x="454571" y="258699"/>
                  </a:lnTo>
                  <a:lnTo>
                    <a:pt x="454571" y="282829"/>
                  </a:lnTo>
                  <a:lnTo>
                    <a:pt x="442290" y="282829"/>
                  </a:lnTo>
                  <a:lnTo>
                    <a:pt x="442290" y="308229"/>
                  </a:lnTo>
                  <a:lnTo>
                    <a:pt x="479145" y="308229"/>
                  </a:lnTo>
                  <a:lnTo>
                    <a:pt x="479145" y="295529"/>
                  </a:lnTo>
                  <a:lnTo>
                    <a:pt x="491426" y="295529"/>
                  </a:lnTo>
                  <a:lnTo>
                    <a:pt x="491426" y="308229"/>
                  </a:lnTo>
                  <a:lnTo>
                    <a:pt x="503720" y="308229"/>
                  </a:lnTo>
                  <a:lnTo>
                    <a:pt x="503720" y="295529"/>
                  </a:lnTo>
                  <a:lnTo>
                    <a:pt x="516001" y="295529"/>
                  </a:lnTo>
                  <a:lnTo>
                    <a:pt x="516001" y="308229"/>
                  </a:lnTo>
                  <a:lnTo>
                    <a:pt x="528281" y="308229"/>
                  </a:lnTo>
                  <a:lnTo>
                    <a:pt x="528281" y="319659"/>
                  </a:lnTo>
                  <a:lnTo>
                    <a:pt x="540575" y="319659"/>
                  </a:lnTo>
                  <a:lnTo>
                    <a:pt x="540575" y="369189"/>
                  </a:lnTo>
                  <a:lnTo>
                    <a:pt x="565137" y="369189"/>
                  </a:lnTo>
                  <a:lnTo>
                    <a:pt x="565137" y="356489"/>
                  </a:lnTo>
                  <a:lnTo>
                    <a:pt x="577430" y="356489"/>
                  </a:lnTo>
                  <a:lnTo>
                    <a:pt x="577430" y="369189"/>
                  </a:lnTo>
                  <a:lnTo>
                    <a:pt x="589711" y="369189"/>
                  </a:lnTo>
                  <a:lnTo>
                    <a:pt x="589711" y="356489"/>
                  </a:lnTo>
                  <a:lnTo>
                    <a:pt x="601992" y="356489"/>
                  </a:lnTo>
                  <a:lnTo>
                    <a:pt x="601992" y="345059"/>
                  </a:lnTo>
                  <a:lnTo>
                    <a:pt x="614286" y="345059"/>
                  </a:lnTo>
                  <a:lnTo>
                    <a:pt x="614286" y="332359"/>
                  </a:lnTo>
                  <a:lnTo>
                    <a:pt x="626567" y="332359"/>
                  </a:lnTo>
                  <a:lnTo>
                    <a:pt x="626567" y="3196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423558" y="12213131"/>
              <a:ext cx="639445" cy="650240"/>
            </a:xfrm>
            <a:custGeom>
              <a:avLst/>
              <a:gdLst/>
              <a:ahLst/>
              <a:cxnLst/>
              <a:rect l="l" t="t" r="r" b="b"/>
              <a:pathLst>
                <a:path w="639445" h="650240">
                  <a:moveTo>
                    <a:pt x="36855" y="429260"/>
                  </a:moveTo>
                  <a:lnTo>
                    <a:pt x="24561" y="429260"/>
                  </a:lnTo>
                  <a:lnTo>
                    <a:pt x="24561" y="405130"/>
                  </a:lnTo>
                  <a:lnTo>
                    <a:pt x="12280" y="405130"/>
                  </a:lnTo>
                  <a:lnTo>
                    <a:pt x="12280" y="392430"/>
                  </a:lnTo>
                  <a:lnTo>
                    <a:pt x="0" y="392430"/>
                  </a:lnTo>
                  <a:lnTo>
                    <a:pt x="0" y="429260"/>
                  </a:lnTo>
                  <a:lnTo>
                    <a:pt x="12280" y="429260"/>
                  </a:lnTo>
                  <a:lnTo>
                    <a:pt x="12280" y="441960"/>
                  </a:lnTo>
                  <a:lnTo>
                    <a:pt x="36855" y="441960"/>
                  </a:lnTo>
                  <a:lnTo>
                    <a:pt x="36855" y="429260"/>
                  </a:lnTo>
                  <a:close/>
                </a:path>
                <a:path w="639445" h="650240">
                  <a:moveTo>
                    <a:pt x="85991" y="417830"/>
                  </a:moveTo>
                  <a:lnTo>
                    <a:pt x="73710" y="417830"/>
                  </a:lnTo>
                  <a:lnTo>
                    <a:pt x="73710" y="405130"/>
                  </a:lnTo>
                  <a:lnTo>
                    <a:pt x="61429" y="405130"/>
                  </a:lnTo>
                  <a:lnTo>
                    <a:pt x="61429" y="429260"/>
                  </a:lnTo>
                  <a:lnTo>
                    <a:pt x="85991" y="429260"/>
                  </a:lnTo>
                  <a:lnTo>
                    <a:pt x="85991" y="417830"/>
                  </a:lnTo>
                  <a:close/>
                </a:path>
                <a:path w="639445" h="650240">
                  <a:moveTo>
                    <a:pt x="98285" y="97790"/>
                  </a:moveTo>
                  <a:lnTo>
                    <a:pt x="73710" y="97790"/>
                  </a:lnTo>
                  <a:lnTo>
                    <a:pt x="73710" y="110490"/>
                  </a:lnTo>
                  <a:lnTo>
                    <a:pt x="98285" y="110490"/>
                  </a:lnTo>
                  <a:lnTo>
                    <a:pt x="98285" y="97790"/>
                  </a:lnTo>
                  <a:close/>
                </a:path>
                <a:path w="639445" h="650240">
                  <a:moveTo>
                    <a:pt x="122847" y="355600"/>
                  </a:moveTo>
                  <a:lnTo>
                    <a:pt x="110566" y="355600"/>
                  </a:lnTo>
                  <a:lnTo>
                    <a:pt x="110566" y="368300"/>
                  </a:lnTo>
                  <a:lnTo>
                    <a:pt x="122847" y="368300"/>
                  </a:lnTo>
                  <a:lnTo>
                    <a:pt x="122847" y="355600"/>
                  </a:lnTo>
                  <a:close/>
                </a:path>
                <a:path w="639445" h="650240">
                  <a:moveTo>
                    <a:pt x="122847" y="196850"/>
                  </a:moveTo>
                  <a:lnTo>
                    <a:pt x="73710" y="196850"/>
                  </a:lnTo>
                  <a:lnTo>
                    <a:pt x="73710" y="184150"/>
                  </a:lnTo>
                  <a:lnTo>
                    <a:pt x="61429" y="184150"/>
                  </a:lnTo>
                  <a:lnTo>
                    <a:pt x="61429" y="196850"/>
                  </a:lnTo>
                  <a:lnTo>
                    <a:pt x="49136" y="196850"/>
                  </a:lnTo>
                  <a:lnTo>
                    <a:pt x="49136" y="208280"/>
                  </a:lnTo>
                  <a:lnTo>
                    <a:pt x="85991" y="208280"/>
                  </a:lnTo>
                  <a:lnTo>
                    <a:pt x="85991" y="220980"/>
                  </a:lnTo>
                  <a:lnTo>
                    <a:pt x="98285" y="220980"/>
                  </a:lnTo>
                  <a:lnTo>
                    <a:pt x="98285" y="233680"/>
                  </a:lnTo>
                  <a:lnTo>
                    <a:pt x="122847" y="233680"/>
                  </a:lnTo>
                  <a:lnTo>
                    <a:pt x="122847" y="220980"/>
                  </a:lnTo>
                  <a:lnTo>
                    <a:pt x="110566" y="220980"/>
                  </a:lnTo>
                  <a:lnTo>
                    <a:pt x="110566" y="208280"/>
                  </a:lnTo>
                  <a:lnTo>
                    <a:pt x="122847" y="208280"/>
                  </a:lnTo>
                  <a:lnTo>
                    <a:pt x="122847" y="196850"/>
                  </a:lnTo>
                  <a:close/>
                </a:path>
                <a:path w="639445" h="650240">
                  <a:moveTo>
                    <a:pt x="122847" y="147320"/>
                  </a:moveTo>
                  <a:lnTo>
                    <a:pt x="98285" y="147320"/>
                  </a:lnTo>
                  <a:lnTo>
                    <a:pt x="98285" y="160020"/>
                  </a:lnTo>
                  <a:lnTo>
                    <a:pt x="85991" y="160020"/>
                  </a:lnTo>
                  <a:lnTo>
                    <a:pt x="85991" y="171450"/>
                  </a:lnTo>
                  <a:lnTo>
                    <a:pt x="73710" y="171450"/>
                  </a:lnTo>
                  <a:lnTo>
                    <a:pt x="73710" y="184150"/>
                  </a:lnTo>
                  <a:lnTo>
                    <a:pt x="98285" y="184150"/>
                  </a:lnTo>
                  <a:lnTo>
                    <a:pt x="98285" y="171450"/>
                  </a:lnTo>
                  <a:lnTo>
                    <a:pt x="110566" y="171450"/>
                  </a:lnTo>
                  <a:lnTo>
                    <a:pt x="110566" y="160020"/>
                  </a:lnTo>
                  <a:lnTo>
                    <a:pt x="122847" y="160020"/>
                  </a:lnTo>
                  <a:lnTo>
                    <a:pt x="122847" y="147320"/>
                  </a:lnTo>
                  <a:close/>
                </a:path>
                <a:path w="639445" h="650240">
                  <a:moveTo>
                    <a:pt x="147421" y="196850"/>
                  </a:moveTo>
                  <a:lnTo>
                    <a:pt x="135140" y="196850"/>
                  </a:lnTo>
                  <a:lnTo>
                    <a:pt x="135140" y="220980"/>
                  </a:lnTo>
                  <a:lnTo>
                    <a:pt x="147421" y="220980"/>
                  </a:lnTo>
                  <a:lnTo>
                    <a:pt x="147421" y="196850"/>
                  </a:lnTo>
                  <a:close/>
                </a:path>
                <a:path w="639445" h="650240">
                  <a:moveTo>
                    <a:pt x="147421" y="147320"/>
                  </a:moveTo>
                  <a:lnTo>
                    <a:pt x="135140" y="147320"/>
                  </a:lnTo>
                  <a:lnTo>
                    <a:pt x="135140" y="160020"/>
                  </a:lnTo>
                  <a:lnTo>
                    <a:pt x="147421" y="160020"/>
                  </a:lnTo>
                  <a:lnTo>
                    <a:pt x="147421" y="147320"/>
                  </a:lnTo>
                  <a:close/>
                </a:path>
                <a:path w="639445" h="650240">
                  <a:moveTo>
                    <a:pt x="159702" y="539750"/>
                  </a:moveTo>
                  <a:lnTo>
                    <a:pt x="147421" y="539750"/>
                  </a:lnTo>
                  <a:lnTo>
                    <a:pt x="147421" y="552450"/>
                  </a:lnTo>
                  <a:lnTo>
                    <a:pt x="159702" y="552450"/>
                  </a:lnTo>
                  <a:lnTo>
                    <a:pt x="159702" y="539750"/>
                  </a:lnTo>
                  <a:close/>
                </a:path>
                <a:path w="639445" h="650240">
                  <a:moveTo>
                    <a:pt x="159702" y="429260"/>
                  </a:moveTo>
                  <a:lnTo>
                    <a:pt x="147421" y="429260"/>
                  </a:lnTo>
                  <a:lnTo>
                    <a:pt x="147421" y="466090"/>
                  </a:lnTo>
                  <a:lnTo>
                    <a:pt x="159702" y="466090"/>
                  </a:lnTo>
                  <a:lnTo>
                    <a:pt x="159702" y="429260"/>
                  </a:lnTo>
                  <a:close/>
                </a:path>
                <a:path w="639445" h="650240">
                  <a:moveTo>
                    <a:pt x="159702" y="110490"/>
                  </a:moveTo>
                  <a:lnTo>
                    <a:pt x="147421" y="110490"/>
                  </a:lnTo>
                  <a:lnTo>
                    <a:pt x="147421" y="97790"/>
                  </a:lnTo>
                  <a:lnTo>
                    <a:pt x="122847" y="97790"/>
                  </a:lnTo>
                  <a:lnTo>
                    <a:pt x="122847" y="110490"/>
                  </a:lnTo>
                  <a:lnTo>
                    <a:pt x="110566" y="110490"/>
                  </a:lnTo>
                  <a:lnTo>
                    <a:pt x="110566" y="123190"/>
                  </a:lnTo>
                  <a:lnTo>
                    <a:pt x="73710" y="123190"/>
                  </a:lnTo>
                  <a:lnTo>
                    <a:pt x="73710" y="110490"/>
                  </a:lnTo>
                  <a:lnTo>
                    <a:pt x="61429" y="110490"/>
                  </a:lnTo>
                  <a:lnTo>
                    <a:pt x="61429" y="123190"/>
                  </a:lnTo>
                  <a:lnTo>
                    <a:pt x="49136" y="123190"/>
                  </a:lnTo>
                  <a:lnTo>
                    <a:pt x="49136" y="110490"/>
                  </a:lnTo>
                  <a:lnTo>
                    <a:pt x="36855" y="110490"/>
                  </a:lnTo>
                  <a:lnTo>
                    <a:pt x="36855" y="123190"/>
                  </a:lnTo>
                  <a:lnTo>
                    <a:pt x="12280" y="123190"/>
                  </a:lnTo>
                  <a:lnTo>
                    <a:pt x="12280" y="134620"/>
                  </a:lnTo>
                  <a:lnTo>
                    <a:pt x="36855" y="134620"/>
                  </a:lnTo>
                  <a:lnTo>
                    <a:pt x="36855" y="171450"/>
                  </a:lnTo>
                  <a:lnTo>
                    <a:pt x="49136" y="171450"/>
                  </a:lnTo>
                  <a:lnTo>
                    <a:pt x="49136" y="160020"/>
                  </a:lnTo>
                  <a:lnTo>
                    <a:pt x="61429" y="160020"/>
                  </a:lnTo>
                  <a:lnTo>
                    <a:pt x="61429" y="171450"/>
                  </a:lnTo>
                  <a:lnTo>
                    <a:pt x="73710" y="171450"/>
                  </a:lnTo>
                  <a:lnTo>
                    <a:pt x="73710" y="160020"/>
                  </a:lnTo>
                  <a:lnTo>
                    <a:pt x="85991" y="160020"/>
                  </a:lnTo>
                  <a:lnTo>
                    <a:pt x="85991" y="147320"/>
                  </a:lnTo>
                  <a:lnTo>
                    <a:pt x="49136" y="147320"/>
                  </a:lnTo>
                  <a:lnTo>
                    <a:pt x="49136" y="134620"/>
                  </a:lnTo>
                  <a:lnTo>
                    <a:pt x="85991" y="134620"/>
                  </a:lnTo>
                  <a:lnTo>
                    <a:pt x="85991" y="147320"/>
                  </a:lnTo>
                  <a:lnTo>
                    <a:pt x="98285" y="147320"/>
                  </a:lnTo>
                  <a:lnTo>
                    <a:pt x="98285" y="134620"/>
                  </a:lnTo>
                  <a:lnTo>
                    <a:pt x="122847" y="134620"/>
                  </a:lnTo>
                  <a:lnTo>
                    <a:pt x="122847" y="123190"/>
                  </a:lnTo>
                  <a:lnTo>
                    <a:pt x="159702" y="123190"/>
                  </a:lnTo>
                  <a:lnTo>
                    <a:pt x="159702" y="110490"/>
                  </a:lnTo>
                  <a:close/>
                </a:path>
                <a:path w="639445" h="650240">
                  <a:moveTo>
                    <a:pt x="171996" y="466090"/>
                  </a:moveTo>
                  <a:lnTo>
                    <a:pt x="159702" y="466090"/>
                  </a:lnTo>
                  <a:lnTo>
                    <a:pt x="159702" y="478790"/>
                  </a:lnTo>
                  <a:lnTo>
                    <a:pt x="171996" y="478790"/>
                  </a:lnTo>
                  <a:lnTo>
                    <a:pt x="171996" y="466090"/>
                  </a:lnTo>
                  <a:close/>
                </a:path>
                <a:path w="639445" h="650240">
                  <a:moveTo>
                    <a:pt x="171996" y="208280"/>
                  </a:moveTo>
                  <a:lnTo>
                    <a:pt x="159702" y="208280"/>
                  </a:lnTo>
                  <a:lnTo>
                    <a:pt x="159702" y="220980"/>
                  </a:lnTo>
                  <a:lnTo>
                    <a:pt x="171996" y="220980"/>
                  </a:lnTo>
                  <a:lnTo>
                    <a:pt x="171996" y="208280"/>
                  </a:lnTo>
                  <a:close/>
                </a:path>
                <a:path w="639445" h="650240">
                  <a:moveTo>
                    <a:pt x="184277" y="576580"/>
                  </a:moveTo>
                  <a:lnTo>
                    <a:pt x="171996" y="576580"/>
                  </a:lnTo>
                  <a:lnTo>
                    <a:pt x="171996" y="565150"/>
                  </a:lnTo>
                  <a:lnTo>
                    <a:pt x="147421" y="565150"/>
                  </a:lnTo>
                  <a:lnTo>
                    <a:pt x="147421" y="552450"/>
                  </a:lnTo>
                  <a:lnTo>
                    <a:pt x="135140" y="552450"/>
                  </a:lnTo>
                  <a:lnTo>
                    <a:pt x="135140" y="565150"/>
                  </a:lnTo>
                  <a:lnTo>
                    <a:pt x="122847" y="565150"/>
                  </a:lnTo>
                  <a:lnTo>
                    <a:pt x="122847" y="552450"/>
                  </a:lnTo>
                  <a:lnTo>
                    <a:pt x="110566" y="552450"/>
                  </a:lnTo>
                  <a:lnTo>
                    <a:pt x="110566" y="528320"/>
                  </a:lnTo>
                  <a:lnTo>
                    <a:pt x="122847" y="528320"/>
                  </a:lnTo>
                  <a:lnTo>
                    <a:pt x="122847" y="515620"/>
                  </a:lnTo>
                  <a:lnTo>
                    <a:pt x="98285" y="515620"/>
                  </a:lnTo>
                  <a:lnTo>
                    <a:pt x="98285" y="502920"/>
                  </a:lnTo>
                  <a:lnTo>
                    <a:pt x="85991" y="502920"/>
                  </a:lnTo>
                  <a:lnTo>
                    <a:pt x="85991" y="515620"/>
                  </a:lnTo>
                  <a:lnTo>
                    <a:pt x="73710" y="515620"/>
                  </a:lnTo>
                  <a:lnTo>
                    <a:pt x="73710" y="502920"/>
                  </a:lnTo>
                  <a:lnTo>
                    <a:pt x="85991" y="502920"/>
                  </a:lnTo>
                  <a:lnTo>
                    <a:pt x="85991" y="491490"/>
                  </a:lnTo>
                  <a:lnTo>
                    <a:pt x="61429" y="491490"/>
                  </a:lnTo>
                  <a:lnTo>
                    <a:pt x="61429" y="502920"/>
                  </a:lnTo>
                  <a:lnTo>
                    <a:pt x="61429" y="515620"/>
                  </a:lnTo>
                  <a:lnTo>
                    <a:pt x="49149" y="515620"/>
                  </a:lnTo>
                  <a:lnTo>
                    <a:pt x="49149" y="502920"/>
                  </a:lnTo>
                  <a:lnTo>
                    <a:pt x="61429" y="502920"/>
                  </a:lnTo>
                  <a:lnTo>
                    <a:pt x="61429" y="491490"/>
                  </a:lnTo>
                  <a:lnTo>
                    <a:pt x="61429" y="478790"/>
                  </a:lnTo>
                  <a:lnTo>
                    <a:pt x="85991" y="478790"/>
                  </a:lnTo>
                  <a:lnTo>
                    <a:pt x="85991" y="466090"/>
                  </a:lnTo>
                  <a:lnTo>
                    <a:pt x="49136" y="466090"/>
                  </a:lnTo>
                  <a:lnTo>
                    <a:pt x="49136" y="454660"/>
                  </a:lnTo>
                  <a:lnTo>
                    <a:pt x="98285" y="454660"/>
                  </a:lnTo>
                  <a:lnTo>
                    <a:pt x="98285" y="441960"/>
                  </a:lnTo>
                  <a:lnTo>
                    <a:pt x="61429" y="441960"/>
                  </a:lnTo>
                  <a:lnTo>
                    <a:pt x="61429" y="429260"/>
                  </a:lnTo>
                  <a:lnTo>
                    <a:pt x="49136" y="429260"/>
                  </a:lnTo>
                  <a:lnTo>
                    <a:pt x="49136" y="441960"/>
                  </a:lnTo>
                  <a:lnTo>
                    <a:pt x="36855" y="441960"/>
                  </a:lnTo>
                  <a:lnTo>
                    <a:pt x="36855" y="478790"/>
                  </a:lnTo>
                  <a:lnTo>
                    <a:pt x="49136" y="478790"/>
                  </a:lnTo>
                  <a:lnTo>
                    <a:pt x="49136" y="491490"/>
                  </a:lnTo>
                  <a:lnTo>
                    <a:pt x="36855" y="491490"/>
                  </a:lnTo>
                  <a:lnTo>
                    <a:pt x="36855" y="478790"/>
                  </a:lnTo>
                  <a:lnTo>
                    <a:pt x="24561" y="478790"/>
                  </a:lnTo>
                  <a:lnTo>
                    <a:pt x="24561" y="491490"/>
                  </a:lnTo>
                  <a:lnTo>
                    <a:pt x="12280" y="491490"/>
                  </a:lnTo>
                  <a:lnTo>
                    <a:pt x="12280" y="502920"/>
                  </a:lnTo>
                  <a:lnTo>
                    <a:pt x="0" y="502920"/>
                  </a:lnTo>
                  <a:lnTo>
                    <a:pt x="0" y="528320"/>
                  </a:lnTo>
                  <a:lnTo>
                    <a:pt x="12280" y="528320"/>
                  </a:lnTo>
                  <a:lnTo>
                    <a:pt x="12280" y="539750"/>
                  </a:lnTo>
                  <a:lnTo>
                    <a:pt x="36855" y="539750"/>
                  </a:lnTo>
                  <a:lnTo>
                    <a:pt x="36855" y="528320"/>
                  </a:lnTo>
                  <a:lnTo>
                    <a:pt x="24574" y="528320"/>
                  </a:lnTo>
                  <a:lnTo>
                    <a:pt x="24574" y="515620"/>
                  </a:lnTo>
                  <a:lnTo>
                    <a:pt x="36855" y="515620"/>
                  </a:lnTo>
                  <a:lnTo>
                    <a:pt x="36855" y="528320"/>
                  </a:lnTo>
                  <a:lnTo>
                    <a:pt x="98285" y="528320"/>
                  </a:lnTo>
                  <a:lnTo>
                    <a:pt x="98285" y="576580"/>
                  </a:lnTo>
                  <a:lnTo>
                    <a:pt x="147421" y="576580"/>
                  </a:lnTo>
                  <a:lnTo>
                    <a:pt x="147421" y="589280"/>
                  </a:lnTo>
                  <a:lnTo>
                    <a:pt x="110566" y="589280"/>
                  </a:lnTo>
                  <a:lnTo>
                    <a:pt x="110566" y="601980"/>
                  </a:lnTo>
                  <a:lnTo>
                    <a:pt x="159702" y="601980"/>
                  </a:lnTo>
                  <a:lnTo>
                    <a:pt x="159702" y="589280"/>
                  </a:lnTo>
                  <a:lnTo>
                    <a:pt x="184277" y="589280"/>
                  </a:lnTo>
                  <a:lnTo>
                    <a:pt x="184277" y="576580"/>
                  </a:lnTo>
                  <a:close/>
                </a:path>
                <a:path w="639445" h="650240">
                  <a:moveTo>
                    <a:pt x="208851" y="576580"/>
                  </a:moveTo>
                  <a:lnTo>
                    <a:pt x="196570" y="576580"/>
                  </a:lnTo>
                  <a:lnTo>
                    <a:pt x="196570" y="589280"/>
                  </a:lnTo>
                  <a:lnTo>
                    <a:pt x="208851" y="589280"/>
                  </a:lnTo>
                  <a:lnTo>
                    <a:pt x="208851" y="576580"/>
                  </a:lnTo>
                  <a:close/>
                </a:path>
                <a:path w="639445" h="650240">
                  <a:moveTo>
                    <a:pt x="221145" y="123190"/>
                  </a:moveTo>
                  <a:lnTo>
                    <a:pt x="208851" y="123190"/>
                  </a:lnTo>
                  <a:lnTo>
                    <a:pt x="208851" y="97790"/>
                  </a:lnTo>
                  <a:lnTo>
                    <a:pt x="196570" y="97790"/>
                  </a:lnTo>
                  <a:lnTo>
                    <a:pt x="196570" y="110490"/>
                  </a:lnTo>
                  <a:lnTo>
                    <a:pt x="171996" y="110490"/>
                  </a:lnTo>
                  <a:lnTo>
                    <a:pt x="171996" y="123190"/>
                  </a:lnTo>
                  <a:lnTo>
                    <a:pt x="196570" y="123190"/>
                  </a:lnTo>
                  <a:lnTo>
                    <a:pt x="196570" y="134620"/>
                  </a:lnTo>
                  <a:lnTo>
                    <a:pt x="221145" y="134620"/>
                  </a:lnTo>
                  <a:lnTo>
                    <a:pt x="221145" y="123190"/>
                  </a:lnTo>
                  <a:close/>
                </a:path>
                <a:path w="639445" h="650240">
                  <a:moveTo>
                    <a:pt x="257987" y="478790"/>
                  </a:moveTo>
                  <a:lnTo>
                    <a:pt x="233426" y="478790"/>
                  </a:lnTo>
                  <a:lnTo>
                    <a:pt x="233426" y="491490"/>
                  </a:lnTo>
                  <a:lnTo>
                    <a:pt x="221132" y="491490"/>
                  </a:lnTo>
                  <a:lnTo>
                    <a:pt x="221132" y="515620"/>
                  </a:lnTo>
                  <a:lnTo>
                    <a:pt x="208851" y="515620"/>
                  </a:lnTo>
                  <a:lnTo>
                    <a:pt x="208851" y="502920"/>
                  </a:lnTo>
                  <a:lnTo>
                    <a:pt x="196570" y="502920"/>
                  </a:lnTo>
                  <a:lnTo>
                    <a:pt x="196570" y="491490"/>
                  </a:lnTo>
                  <a:lnTo>
                    <a:pt x="184277" y="491490"/>
                  </a:lnTo>
                  <a:lnTo>
                    <a:pt x="184277" y="515620"/>
                  </a:lnTo>
                  <a:lnTo>
                    <a:pt x="196557" y="515620"/>
                  </a:lnTo>
                  <a:lnTo>
                    <a:pt x="196557" y="528320"/>
                  </a:lnTo>
                  <a:lnTo>
                    <a:pt x="184277" y="528320"/>
                  </a:lnTo>
                  <a:lnTo>
                    <a:pt x="184277" y="515620"/>
                  </a:lnTo>
                  <a:lnTo>
                    <a:pt x="171996" y="515620"/>
                  </a:lnTo>
                  <a:lnTo>
                    <a:pt x="171996" y="502920"/>
                  </a:lnTo>
                  <a:lnTo>
                    <a:pt x="147421" y="502920"/>
                  </a:lnTo>
                  <a:lnTo>
                    <a:pt x="147421" y="466090"/>
                  </a:lnTo>
                  <a:lnTo>
                    <a:pt x="122847" y="466090"/>
                  </a:lnTo>
                  <a:lnTo>
                    <a:pt x="122847" y="478790"/>
                  </a:lnTo>
                  <a:lnTo>
                    <a:pt x="135140" y="478790"/>
                  </a:lnTo>
                  <a:lnTo>
                    <a:pt x="135140" y="502920"/>
                  </a:lnTo>
                  <a:lnTo>
                    <a:pt x="122847" y="502920"/>
                  </a:lnTo>
                  <a:lnTo>
                    <a:pt x="122847" y="515620"/>
                  </a:lnTo>
                  <a:lnTo>
                    <a:pt x="135140" y="515620"/>
                  </a:lnTo>
                  <a:lnTo>
                    <a:pt x="135140" y="539750"/>
                  </a:lnTo>
                  <a:lnTo>
                    <a:pt x="147421" y="539750"/>
                  </a:lnTo>
                  <a:lnTo>
                    <a:pt x="147421" y="528320"/>
                  </a:lnTo>
                  <a:lnTo>
                    <a:pt x="159702" y="528320"/>
                  </a:lnTo>
                  <a:lnTo>
                    <a:pt x="159702" y="539750"/>
                  </a:lnTo>
                  <a:lnTo>
                    <a:pt x="171996" y="539750"/>
                  </a:lnTo>
                  <a:lnTo>
                    <a:pt x="171996" y="565150"/>
                  </a:lnTo>
                  <a:lnTo>
                    <a:pt x="184277" y="565150"/>
                  </a:lnTo>
                  <a:lnTo>
                    <a:pt x="184277" y="576580"/>
                  </a:lnTo>
                  <a:lnTo>
                    <a:pt x="196570" y="576580"/>
                  </a:lnTo>
                  <a:lnTo>
                    <a:pt x="196570" y="565150"/>
                  </a:lnTo>
                  <a:lnTo>
                    <a:pt x="208851" y="565150"/>
                  </a:lnTo>
                  <a:lnTo>
                    <a:pt x="208851" y="552450"/>
                  </a:lnTo>
                  <a:lnTo>
                    <a:pt x="184277" y="552450"/>
                  </a:lnTo>
                  <a:lnTo>
                    <a:pt x="184277" y="539750"/>
                  </a:lnTo>
                  <a:lnTo>
                    <a:pt x="208851" y="539750"/>
                  </a:lnTo>
                  <a:lnTo>
                    <a:pt x="208851" y="528320"/>
                  </a:lnTo>
                  <a:lnTo>
                    <a:pt x="221132" y="528320"/>
                  </a:lnTo>
                  <a:lnTo>
                    <a:pt x="221132" y="539750"/>
                  </a:lnTo>
                  <a:lnTo>
                    <a:pt x="245706" y="539750"/>
                  </a:lnTo>
                  <a:lnTo>
                    <a:pt x="245706" y="528320"/>
                  </a:lnTo>
                  <a:lnTo>
                    <a:pt x="233426" y="528320"/>
                  </a:lnTo>
                  <a:lnTo>
                    <a:pt x="233426" y="502920"/>
                  </a:lnTo>
                  <a:lnTo>
                    <a:pt x="245706" y="502920"/>
                  </a:lnTo>
                  <a:lnTo>
                    <a:pt x="245706" y="491490"/>
                  </a:lnTo>
                  <a:lnTo>
                    <a:pt x="257987" y="491490"/>
                  </a:lnTo>
                  <a:lnTo>
                    <a:pt x="257987" y="478790"/>
                  </a:lnTo>
                  <a:close/>
                </a:path>
                <a:path w="639445" h="650240">
                  <a:moveTo>
                    <a:pt x="282562" y="220980"/>
                  </a:moveTo>
                  <a:lnTo>
                    <a:pt x="270281" y="220980"/>
                  </a:lnTo>
                  <a:lnTo>
                    <a:pt x="270281" y="208280"/>
                  </a:lnTo>
                  <a:lnTo>
                    <a:pt x="245706" y="208280"/>
                  </a:lnTo>
                  <a:lnTo>
                    <a:pt x="245706" y="220980"/>
                  </a:lnTo>
                  <a:lnTo>
                    <a:pt x="233426" y="220980"/>
                  </a:lnTo>
                  <a:lnTo>
                    <a:pt x="233426" y="233680"/>
                  </a:lnTo>
                  <a:lnTo>
                    <a:pt x="245706" y="233680"/>
                  </a:lnTo>
                  <a:lnTo>
                    <a:pt x="245706" y="257810"/>
                  </a:lnTo>
                  <a:lnTo>
                    <a:pt x="257987" y="257810"/>
                  </a:lnTo>
                  <a:lnTo>
                    <a:pt x="257987" y="270510"/>
                  </a:lnTo>
                  <a:lnTo>
                    <a:pt x="270281" y="270510"/>
                  </a:lnTo>
                  <a:lnTo>
                    <a:pt x="270281" y="257810"/>
                  </a:lnTo>
                  <a:lnTo>
                    <a:pt x="282562" y="257810"/>
                  </a:lnTo>
                  <a:lnTo>
                    <a:pt x="282562" y="245110"/>
                  </a:lnTo>
                  <a:lnTo>
                    <a:pt x="270281" y="245110"/>
                  </a:lnTo>
                  <a:lnTo>
                    <a:pt x="270281" y="233680"/>
                  </a:lnTo>
                  <a:lnTo>
                    <a:pt x="282562" y="233680"/>
                  </a:lnTo>
                  <a:lnTo>
                    <a:pt x="282562" y="220980"/>
                  </a:lnTo>
                  <a:close/>
                </a:path>
                <a:path w="639445" h="650240">
                  <a:moveTo>
                    <a:pt x="331711" y="245110"/>
                  </a:moveTo>
                  <a:lnTo>
                    <a:pt x="319417" y="245110"/>
                  </a:lnTo>
                  <a:lnTo>
                    <a:pt x="319417" y="233680"/>
                  </a:lnTo>
                  <a:lnTo>
                    <a:pt x="307136" y="233680"/>
                  </a:lnTo>
                  <a:lnTo>
                    <a:pt x="307136" y="257810"/>
                  </a:lnTo>
                  <a:lnTo>
                    <a:pt x="331711" y="257810"/>
                  </a:lnTo>
                  <a:lnTo>
                    <a:pt x="331711" y="245110"/>
                  </a:lnTo>
                  <a:close/>
                </a:path>
                <a:path w="639445" h="650240">
                  <a:moveTo>
                    <a:pt x="343992" y="429260"/>
                  </a:moveTo>
                  <a:lnTo>
                    <a:pt x="331711" y="429260"/>
                  </a:lnTo>
                  <a:lnTo>
                    <a:pt x="331711" y="441960"/>
                  </a:lnTo>
                  <a:lnTo>
                    <a:pt x="343992" y="441960"/>
                  </a:lnTo>
                  <a:lnTo>
                    <a:pt x="343992" y="429260"/>
                  </a:lnTo>
                  <a:close/>
                </a:path>
                <a:path w="639445" h="650240">
                  <a:moveTo>
                    <a:pt x="343992" y="381000"/>
                  </a:moveTo>
                  <a:lnTo>
                    <a:pt x="331711" y="381000"/>
                  </a:lnTo>
                  <a:lnTo>
                    <a:pt x="331711" y="392430"/>
                  </a:lnTo>
                  <a:lnTo>
                    <a:pt x="343992" y="392430"/>
                  </a:lnTo>
                  <a:lnTo>
                    <a:pt x="343992" y="381000"/>
                  </a:lnTo>
                  <a:close/>
                </a:path>
                <a:path w="639445" h="650240">
                  <a:moveTo>
                    <a:pt x="343992" y="257810"/>
                  </a:moveTo>
                  <a:lnTo>
                    <a:pt x="331711" y="257810"/>
                  </a:lnTo>
                  <a:lnTo>
                    <a:pt x="331711" y="270510"/>
                  </a:lnTo>
                  <a:lnTo>
                    <a:pt x="343992" y="270510"/>
                  </a:lnTo>
                  <a:lnTo>
                    <a:pt x="343992" y="257810"/>
                  </a:lnTo>
                  <a:close/>
                </a:path>
                <a:path w="639445" h="650240">
                  <a:moveTo>
                    <a:pt x="343992" y="196850"/>
                  </a:moveTo>
                  <a:lnTo>
                    <a:pt x="331711" y="196850"/>
                  </a:lnTo>
                  <a:lnTo>
                    <a:pt x="331711" y="208280"/>
                  </a:lnTo>
                  <a:lnTo>
                    <a:pt x="343992" y="208280"/>
                  </a:lnTo>
                  <a:lnTo>
                    <a:pt x="343992" y="196850"/>
                  </a:lnTo>
                  <a:close/>
                </a:path>
                <a:path w="639445" h="650240">
                  <a:moveTo>
                    <a:pt x="356273" y="441960"/>
                  </a:moveTo>
                  <a:lnTo>
                    <a:pt x="343992" y="441960"/>
                  </a:lnTo>
                  <a:lnTo>
                    <a:pt x="343992" y="454660"/>
                  </a:lnTo>
                  <a:lnTo>
                    <a:pt x="356273" y="454660"/>
                  </a:lnTo>
                  <a:lnTo>
                    <a:pt x="356273" y="441960"/>
                  </a:lnTo>
                  <a:close/>
                </a:path>
                <a:path w="639445" h="650240">
                  <a:moveTo>
                    <a:pt x="356273" y="392430"/>
                  </a:moveTo>
                  <a:lnTo>
                    <a:pt x="343992" y="392430"/>
                  </a:lnTo>
                  <a:lnTo>
                    <a:pt x="343992" y="405130"/>
                  </a:lnTo>
                  <a:lnTo>
                    <a:pt x="331711" y="405130"/>
                  </a:lnTo>
                  <a:lnTo>
                    <a:pt x="331711" y="417830"/>
                  </a:lnTo>
                  <a:lnTo>
                    <a:pt x="343992" y="417830"/>
                  </a:lnTo>
                  <a:lnTo>
                    <a:pt x="343992" y="429260"/>
                  </a:lnTo>
                  <a:lnTo>
                    <a:pt x="356273" y="429260"/>
                  </a:lnTo>
                  <a:lnTo>
                    <a:pt x="356273" y="392430"/>
                  </a:lnTo>
                  <a:close/>
                </a:path>
                <a:path w="639445" h="650240">
                  <a:moveTo>
                    <a:pt x="356273" y="24130"/>
                  </a:moveTo>
                  <a:lnTo>
                    <a:pt x="343992" y="24130"/>
                  </a:lnTo>
                  <a:lnTo>
                    <a:pt x="343992" y="36830"/>
                  </a:lnTo>
                  <a:lnTo>
                    <a:pt x="356273" y="36830"/>
                  </a:lnTo>
                  <a:lnTo>
                    <a:pt x="356273" y="24130"/>
                  </a:lnTo>
                  <a:close/>
                </a:path>
                <a:path w="639445" h="650240">
                  <a:moveTo>
                    <a:pt x="368554" y="502920"/>
                  </a:moveTo>
                  <a:lnTo>
                    <a:pt x="356273" y="502920"/>
                  </a:lnTo>
                  <a:lnTo>
                    <a:pt x="356273" y="515620"/>
                  </a:lnTo>
                  <a:lnTo>
                    <a:pt x="368554" y="515620"/>
                  </a:lnTo>
                  <a:lnTo>
                    <a:pt x="368554" y="502920"/>
                  </a:lnTo>
                  <a:close/>
                </a:path>
                <a:path w="639445" h="650240">
                  <a:moveTo>
                    <a:pt x="368554" y="454660"/>
                  </a:moveTo>
                  <a:lnTo>
                    <a:pt x="356273" y="454660"/>
                  </a:lnTo>
                  <a:lnTo>
                    <a:pt x="356273" y="478790"/>
                  </a:lnTo>
                  <a:lnTo>
                    <a:pt x="368554" y="478790"/>
                  </a:lnTo>
                  <a:lnTo>
                    <a:pt x="368554" y="454660"/>
                  </a:lnTo>
                  <a:close/>
                </a:path>
                <a:path w="639445" h="650240">
                  <a:moveTo>
                    <a:pt x="393128" y="601980"/>
                  </a:moveTo>
                  <a:lnTo>
                    <a:pt x="380847" y="601980"/>
                  </a:lnTo>
                  <a:lnTo>
                    <a:pt x="380847" y="626110"/>
                  </a:lnTo>
                  <a:lnTo>
                    <a:pt x="393128" y="626110"/>
                  </a:lnTo>
                  <a:lnTo>
                    <a:pt x="393128" y="601980"/>
                  </a:lnTo>
                  <a:close/>
                </a:path>
                <a:path w="639445" h="650240">
                  <a:moveTo>
                    <a:pt x="393128" y="502920"/>
                  </a:moveTo>
                  <a:lnTo>
                    <a:pt x="380834" y="502920"/>
                  </a:lnTo>
                  <a:lnTo>
                    <a:pt x="380834" y="515620"/>
                  </a:lnTo>
                  <a:lnTo>
                    <a:pt x="393128" y="515620"/>
                  </a:lnTo>
                  <a:lnTo>
                    <a:pt x="393128" y="502920"/>
                  </a:lnTo>
                  <a:close/>
                </a:path>
                <a:path w="639445" h="650240">
                  <a:moveTo>
                    <a:pt x="405422" y="0"/>
                  </a:moveTo>
                  <a:lnTo>
                    <a:pt x="393128" y="0"/>
                  </a:lnTo>
                  <a:lnTo>
                    <a:pt x="393128" y="11430"/>
                  </a:lnTo>
                  <a:lnTo>
                    <a:pt x="380847" y="11430"/>
                  </a:lnTo>
                  <a:lnTo>
                    <a:pt x="380847" y="0"/>
                  </a:lnTo>
                  <a:lnTo>
                    <a:pt x="368554" y="0"/>
                  </a:lnTo>
                  <a:lnTo>
                    <a:pt x="368554" y="11430"/>
                  </a:lnTo>
                  <a:lnTo>
                    <a:pt x="356273" y="11430"/>
                  </a:lnTo>
                  <a:lnTo>
                    <a:pt x="356273" y="24130"/>
                  </a:lnTo>
                  <a:lnTo>
                    <a:pt x="368554" y="24130"/>
                  </a:lnTo>
                  <a:lnTo>
                    <a:pt x="368554" y="36830"/>
                  </a:lnTo>
                  <a:lnTo>
                    <a:pt x="356273" y="36830"/>
                  </a:lnTo>
                  <a:lnTo>
                    <a:pt x="356273" y="48260"/>
                  </a:lnTo>
                  <a:lnTo>
                    <a:pt x="343992" y="48260"/>
                  </a:lnTo>
                  <a:lnTo>
                    <a:pt x="343992" y="60960"/>
                  </a:lnTo>
                  <a:lnTo>
                    <a:pt x="343992" y="97790"/>
                  </a:lnTo>
                  <a:lnTo>
                    <a:pt x="307136" y="97790"/>
                  </a:lnTo>
                  <a:lnTo>
                    <a:pt x="307136" y="60960"/>
                  </a:lnTo>
                  <a:lnTo>
                    <a:pt x="343992" y="60960"/>
                  </a:lnTo>
                  <a:lnTo>
                    <a:pt x="343992" y="48260"/>
                  </a:lnTo>
                  <a:lnTo>
                    <a:pt x="331711" y="48260"/>
                  </a:lnTo>
                  <a:lnTo>
                    <a:pt x="331711" y="24130"/>
                  </a:lnTo>
                  <a:lnTo>
                    <a:pt x="343992" y="24130"/>
                  </a:lnTo>
                  <a:lnTo>
                    <a:pt x="343992" y="11430"/>
                  </a:lnTo>
                  <a:lnTo>
                    <a:pt x="319417" y="11430"/>
                  </a:lnTo>
                  <a:lnTo>
                    <a:pt x="319417" y="36830"/>
                  </a:lnTo>
                  <a:lnTo>
                    <a:pt x="294843" y="36830"/>
                  </a:lnTo>
                  <a:lnTo>
                    <a:pt x="294843" y="86360"/>
                  </a:lnTo>
                  <a:lnTo>
                    <a:pt x="282562" y="86360"/>
                  </a:lnTo>
                  <a:lnTo>
                    <a:pt x="282562" y="97790"/>
                  </a:lnTo>
                  <a:lnTo>
                    <a:pt x="270281" y="97790"/>
                  </a:lnTo>
                  <a:lnTo>
                    <a:pt x="270281" y="86360"/>
                  </a:lnTo>
                  <a:lnTo>
                    <a:pt x="282562" y="86360"/>
                  </a:lnTo>
                  <a:lnTo>
                    <a:pt x="282562" y="73660"/>
                  </a:lnTo>
                  <a:lnTo>
                    <a:pt x="282562" y="60960"/>
                  </a:lnTo>
                  <a:lnTo>
                    <a:pt x="270281" y="60960"/>
                  </a:lnTo>
                  <a:lnTo>
                    <a:pt x="270281" y="48260"/>
                  </a:lnTo>
                  <a:lnTo>
                    <a:pt x="270268" y="73660"/>
                  </a:lnTo>
                  <a:lnTo>
                    <a:pt x="270268" y="86360"/>
                  </a:lnTo>
                  <a:lnTo>
                    <a:pt x="257987" y="86360"/>
                  </a:lnTo>
                  <a:lnTo>
                    <a:pt x="257987" y="73660"/>
                  </a:lnTo>
                  <a:lnTo>
                    <a:pt x="270268" y="73660"/>
                  </a:lnTo>
                  <a:lnTo>
                    <a:pt x="270268" y="48260"/>
                  </a:lnTo>
                  <a:lnTo>
                    <a:pt x="245706" y="48260"/>
                  </a:lnTo>
                  <a:lnTo>
                    <a:pt x="245706" y="86360"/>
                  </a:lnTo>
                  <a:lnTo>
                    <a:pt x="233426" y="86360"/>
                  </a:lnTo>
                  <a:lnTo>
                    <a:pt x="233426" y="73660"/>
                  </a:lnTo>
                  <a:lnTo>
                    <a:pt x="221132" y="73660"/>
                  </a:lnTo>
                  <a:lnTo>
                    <a:pt x="221132" y="86360"/>
                  </a:lnTo>
                  <a:lnTo>
                    <a:pt x="208851" y="86360"/>
                  </a:lnTo>
                  <a:lnTo>
                    <a:pt x="208851" y="97790"/>
                  </a:lnTo>
                  <a:lnTo>
                    <a:pt x="245706" y="97790"/>
                  </a:lnTo>
                  <a:lnTo>
                    <a:pt x="245706" y="110490"/>
                  </a:lnTo>
                  <a:lnTo>
                    <a:pt x="257987" y="110490"/>
                  </a:lnTo>
                  <a:lnTo>
                    <a:pt x="257987" y="123190"/>
                  </a:lnTo>
                  <a:lnTo>
                    <a:pt x="233426" y="123190"/>
                  </a:lnTo>
                  <a:lnTo>
                    <a:pt x="233426" y="160020"/>
                  </a:lnTo>
                  <a:lnTo>
                    <a:pt x="221145" y="160020"/>
                  </a:lnTo>
                  <a:lnTo>
                    <a:pt x="221145" y="147320"/>
                  </a:lnTo>
                  <a:lnTo>
                    <a:pt x="208851" y="147320"/>
                  </a:lnTo>
                  <a:lnTo>
                    <a:pt x="208851" y="160020"/>
                  </a:lnTo>
                  <a:lnTo>
                    <a:pt x="184277" y="160020"/>
                  </a:lnTo>
                  <a:lnTo>
                    <a:pt x="184277" y="147320"/>
                  </a:lnTo>
                  <a:lnTo>
                    <a:pt x="159702" y="147320"/>
                  </a:lnTo>
                  <a:lnTo>
                    <a:pt x="159702" y="160020"/>
                  </a:lnTo>
                  <a:lnTo>
                    <a:pt x="147421" y="160020"/>
                  </a:lnTo>
                  <a:lnTo>
                    <a:pt x="147421" y="196850"/>
                  </a:lnTo>
                  <a:lnTo>
                    <a:pt x="171996" y="196850"/>
                  </a:lnTo>
                  <a:lnTo>
                    <a:pt x="171996" y="184150"/>
                  </a:lnTo>
                  <a:lnTo>
                    <a:pt x="159702" y="184150"/>
                  </a:lnTo>
                  <a:lnTo>
                    <a:pt x="159702" y="171450"/>
                  </a:lnTo>
                  <a:lnTo>
                    <a:pt x="196570" y="171450"/>
                  </a:lnTo>
                  <a:lnTo>
                    <a:pt x="196570" y="184150"/>
                  </a:lnTo>
                  <a:lnTo>
                    <a:pt x="208851" y="184150"/>
                  </a:lnTo>
                  <a:lnTo>
                    <a:pt x="208851" y="171450"/>
                  </a:lnTo>
                  <a:lnTo>
                    <a:pt x="221132" y="171450"/>
                  </a:lnTo>
                  <a:lnTo>
                    <a:pt x="221132" y="196850"/>
                  </a:lnTo>
                  <a:lnTo>
                    <a:pt x="196570" y="196850"/>
                  </a:lnTo>
                  <a:lnTo>
                    <a:pt x="196570" y="184150"/>
                  </a:lnTo>
                  <a:lnTo>
                    <a:pt x="184277" y="184150"/>
                  </a:lnTo>
                  <a:lnTo>
                    <a:pt x="184277" y="196850"/>
                  </a:lnTo>
                  <a:lnTo>
                    <a:pt x="171996" y="196850"/>
                  </a:lnTo>
                  <a:lnTo>
                    <a:pt x="171996" y="208280"/>
                  </a:lnTo>
                  <a:lnTo>
                    <a:pt x="196570" y="208280"/>
                  </a:lnTo>
                  <a:lnTo>
                    <a:pt x="196570" y="220980"/>
                  </a:lnTo>
                  <a:lnTo>
                    <a:pt x="171996" y="220980"/>
                  </a:lnTo>
                  <a:lnTo>
                    <a:pt x="171996" y="233680"/>
                  </a:lnTo>
                  <a:lnTo>
                    <a:pt x="184277" y="233680"/>
                  </a:lnTo>
                  <a:lnTo>
                    <a:pt x="184277" y="245110"/>
                  </a:lnTo>
                  <a:lnTo>
                    <a:pt x="196570" y="245110"/>
                  </a:lnTo>
                  <a:lnTo>
                    <a:pt x="196570" y="233680"/>
                  </a:lnTo>
                  <a:lnTo>
                    <a:pt x="208851" y="233680"/>
                  </a:lnTo>
                  <a:lnTo>
                    <a:pt x="208851" y="208280"/>
                  </a:lnTo>
                  <a:lnTo>
                    <a:pt x="221132" y="208280"/>
                  </a:lnTo>
                  <a:lnTo>
                    <a:pt x="221132" y="220980"/>
                  </a:lnTo>
                  <a:lnTo>
                    <a:pt x="233426" y="220980"/>
                  </a:lnTo>
                  <a:lnTo>
                    <a:pt x="233426" y="208280"/>
                  </a:lnTo>
                  <a:lnTo>
                    <a:pt x="221145" y="208280"/>
                  </a:lnTo>
                  <a:lnTo>
                    <a:pt x="221145" y="196850"/>
                  </a:lnTo>
                  <a:lnTo>
                    <a:pt x="233426" y="196850"/>
                  </a:lnTo>
                  <a:lnTo>
                    <a:pt x="233426" y="184150"/>
                  </a:lnTo>
                  <a:lnTo>
                    <a:pt x="245706" y="184150"/>
                  </a:lnTo>
                  <a:lnTo>
                    <a:pt x="245706" y="196850"/>
                  </a:lnTo>
                  <a:lnTo>
                    <a:pt x="257987" y="196850"/>
                  </a:lnTo>
                  <a:lnTo>
                    <a:pt x="257987" y="184150"/>
                  </a:lnTo>
                  <a:lnTo>
                    <a:pt x="257987" y="171450"/>
                  </a:lnTo>
                  <a:lnTo>
                    <a:pt x="257987" y="147320"/>
                  </a:lnTo>
                  <a:lnTo>
                    <a:pt x="245706" y="147320"/>
                  </a:lnTo>
                  <a:lnTo>
                    <a:pt x="245706" y="134620"/>
                  </a:lnTo>
                  <a:lnTo>
                    <a:pt x="270281" y="134620"/>
                  </a:lnTo>
                  <a:lnTo>
                    <a:pt x="270281" y="184150"/>
                  </a:lnTo>
                  <a:lnTo>
                    <a:pt x="282562" y="184150"/>
                  </a:lnTo>
                  <a:lnTo>
                    <a:pt x="282562" y="196850"/>
                  </a:lnTo>
                  <a:lnTo>
                    <a:pt x="294843" y="196850"/>
                  </a:lnTo>
                  <a:lnTo>
                    <a:pt x="294843" y="208280"/>
                  </a:lnTo>
                  <a:lnTo>
                    <a:pt x="307136" y="208280"/>
                  </a:lnTo>
                  <a:lnTo>
                    <a:pt x="307136" y="196850"/>
                  </a:lnTo>
                  <a:lnTo>
                    <a:pt x="294855" y="196850"/>
                  </a:lnTo>
                  <a:lnTo>
                    <a:pt x="294855" y="134620"/>
                  </a:lnTo>
                  <a:lnTo>
                    <a:pt x="282562" y="134620"/>
                  </a:lnTo>
                  <a:lnTo>
                    <a:pt x="282562" y="110490"/>
                  </a:lnTo>
                  <a:lnTo>
                    <a:pt x="294843" y="110490"/>
                  </a:lnTo>
                  <a:lnTo>
                    <a:pt x="294843" y="123190"/>
                  </a:lnTo>
                  <a:lnTo>
                    <a:pt x="331711" y="123190"/>
                  </a:lnTo>
                  <a:lnTo>
                    <a:pt x="331711" y="110490"/>
                  </a:lnTo>
                  <a:lnTo>
                    <a:pt x="343992" y="110490"/>
                  </a:lnTo>
                  <a:lnTo>
                    <a:pt x="343992" y="123190"/>
                  </a:lnTo>
                  <a:lnTo>
                    <a:pt x="331711" y="123190"/>
                  </a:lnTo>
                  <a:lnTo>
                    <a:pt x="331711" y="160020"/>
                  </a:lnTo>
                  <a:lnTo>
                    <a:pt x="343992" y="160020"/>
                  </a:lnTo>
                  <a:lnTo>
                    <a:pt x="343992" y="171450"/>
                  </a:lnTo>
                  <a:lnTo>
                    <a:pt x="331711" y="171450"/>
                  </a:lnTo>
                  <a:lnTo>
                    <a:pt x="331711" y="160020"/>
                  </a:lnTo>
                  <a:lnTo>
                    <a:pt x="307136" y="160020"/>
                  </a:lnTo>
                  <a:lnTo>
                    <a:pt x="307136" y="171450"/>
                  </a:lnTo>
                  <a:lnTo>
                    <a:pt x="319417" y="171450"/>
                  </a:lnTo>
                  <a:lnTo>
                    <a:pt x="319417" y="184150"/>
                  </a:lnTo>
                  <a:lnTo>
                    <a:pt x="356273" y="184150"/>
                  </a:lnTo>
                  <a:lnTo>
                    <a:pt x="356273" y="171450"/>
                  </a:lnTo>
                  <a:lnTo>
                    <a:pt x="368554" y="171450"/>
                  </a:lnTo>
                  <a:lnTo>
                    <a:pt x="368554" y="184150"/>
                  </a:lnTo>
                  <a:lnTo>
                    <a:pt x="356273" y="184150"/>
                  </a:lnTo>
                  <a:lnTo>
                    <a:pt x="356273" y="208280"/>
                  </a:lnTo>
                  <a:lnTo>
                    <a:pt x="343992" y="208280"/>
                  </a:lnTo>
                  <a:lnTo>
                    <a:pt x="343992" y="220980"/>
                  </a:lnTo>
                  <a:lnTo>
                    <a:pt x="331711" y="220980"/>
                  </a:lnTo>
                  <a:lnTo>
                    <a:pt x="331711" y="208280"/>
                  </a:lnTo>
                  <a:lnTo>
                    <a:pt x="307136" y="208280"/>
                  </a:lnTo>
                  <a:lnTo>
                    <a:pt x="307136" y="220980"/>
                  </a:lnTo>
                  <a:lnTo>
                    <a:pt x="319417" y="220980"/>
                  </a:lnTo>
                  <a:lnTo>
                    <a:pt x="319417" y="233680"/>
                  </a:lnTo>
                  <a:lnTo>
                    <a:pt x="331711" y="233680"/>
                  </a:lnTo>
                  <a:lnTo>
                    <a:pt x="331711" y="245110"/>
                  </a:lnTo>
                  <a:lnTo>
                    <a:pt x="343992" y="245110"/>
                  </a:lnTo>
                  <a:lnTo>
                    <a:pt x="343992" y="233680"/>
                  </a:lnTo>
                  <a:lnTo>
                    <a:pt x="356273" y="233680"/>
                  </a:lnTo>
                  <a:lnTo>
                    <a:pt x="356273" y="245110"/>
                  </a:lnTo>
                  <a:lnTo>
                    <a:pt x="368566" y="245110"/>
                  </a:lnTo>
                  <a:lnTo>
                    <a:pt x="368566" y="196850"/>
                  </a:lnTo>
                  <a:lnTo>
                    <a:pt x="380847" y="196850"/>
                  </a:lnTo>
                  <a:lnTo>
                    <a:pt x="380847" y="171450"/>
                  </a:lnTo>
                  <a:lnTo>
                    <a:pt x="368566" y="171450"/>
                  </a:lnTo>
                  <a:lnTo>
                    <a:pt x="368566" y="147320"/>
                  </a:lnTo>
                  <a:lnTo>
                    <a:pt x="356273" y="147320"/>
                  </a:lnTo>
                  <a:lnTo>
                    <a:pt x="356273" y="134620"/>
                  </a:lnTo>
                  <a:lnTo>
                    <a:pt x="368566" y="134620"/>
                  </a:lnTo>
                  <a:lnTo>
                    <a:pt x="368566" y="97790"/>
                  </a:lnTo>
                  <a:lnTo>
                    <a:pt x="356273" y="97790"/>
                  </a:lnTo>
                  <a:lnTo>
                    <a:pt x="356273" y="73660"/>
                  </a:lnTo>
                  <a:lnTo>
                    <a:pt x="368554" y="73660"/>
                  </a:lnTo>
                  <a:lnTo>
                    <a:pt x="368554" y="86360"/>
                  </a:lnTo>
                  <a:lnTo>
                    <a:pt x="380847" y="86360"/>
                  </a:lnTo>
                  <a:lnTo>
                    <a:pt x="380847" y="73660"/>
                  </a:lnTo>
                  <a:lnTo>
                    <a:pt x="380847" y="60960"/>
                  </a:lnTo>
                  <a:lnTo>
                    <a:pt x="380847" y="48260"/>
                  </a:lnTo>
                  <a:lnTo>
                    <a:pt x="368566" y="48260"/>
                  </a:lnTo>
                  <a:lnTo>
                    <a:pt x="368566" y="36830"/>
                  </a:lnTo>
                  <a:lnTo>
                    <a:pt x="393128" y="36830"/>
                  </a:lnTo>
                  <a:lnTo>
                    <a:pt x="393128" y="24130"/>
                  </a:lnTo>
                  <a:lnTo>
                    <a:pt x="405422" y="24130"/>
                  </a:lnTo>
                  <a:lnTo>
                    <a:pt x="405422" y="0"/>
                  </a:lnTo>
                  <a:close/>
                </a:path>
                <a:path w="639445" h="650240">
                  <a:moveTo>
                    <a:pt x="417703" y="601980"/>
                  </a:moveTo>
                  <a:lnTo>
                    <a:pt x="405422" y="601980"/>
                  </a:lnTo>
                  <a:lnTo>
                    <a:pt x="405422" y="613410"/>
                  </a:lnTo>
                  <a:lnTo>
                    <a:pt x="417703" y="613410"/>
                  </a:lnTo>
                  <a:lnTo>
                    <a:pt x="417703" y="601980"/>
                  </a:lnTo>
                  <a:close/>
                </a:path>
                <a:path w="639445" h="650240">
                  <a:moveTo>
                    <a:pt x="417703" y="110490"/>
                  </a:moveTo>
                  <a:lnTo>
                    <a:pt x="405422" y="110490"/>
                  </a:lnTo>
                  <a:lnTo>
                    <a:pt x="405422" y="48260"/>
                  </a:lnTo>
                  <a:lnTo>
                    <a:pt x="393128" y="48260"/>
                  </a:lnTo>
                  <a:lnTo>
                    <a:pt x="393128" y="86360"/>
                  </a:lnTo>
                  <a:lnTo>
                    <a:pt x="380847" y="86360"/>
                  </a:lnTo>
                  <a:lnTo>
                    <a:pt x="380847" y="97790"/>
                  </a:lnTo>
                  <a:lnTo>
                    <a:pt x="393128" y="97790"/>
                  </a:lnTo>
                  <a:lnTo>
                    <a:pt x="393128" y="110490"/>
                  </a:lnTo>
                  <a:lnTo>
                    <a:pt x="380847" y="110490"/>
                  </a:lnTo>
                  <a:lnTo>
                    <a:pt x="380847" y="123190"/>
                  </a:lnTo>
                  <a:lnTo>
                    <a:pt x="405422" y="123190"/>
                  </a:lnTo>
                  <a:lnTo>
                    <a:pt x="405422" y="134620"/>
                  </a:lnTo>
                  <a:lnTo>
                    <a:pt x="417703" y="134620"/>
                  </a:lnTo>
                  <a:lnTo>
                    <a:pt x="417703" y="110490"/>
                  </a:lnTo>
                  <a:close/>
                </a:path>
                <a:path w="639445" h="650240">
                  <a:moveTo>
                    <a:pt x="429996" y="281940"/>
                  </a:moveTo>
                  <a:lnTo>
                    <a:pt x="417703" y="281940"/>
                  </a:lnTo>
                  <a:lnTo>
                    <a:pt x="417703" y="257810"/>
                  </a:lnTo>
                  <a:lnTo>
                    <a:pt x="405422" y="257810"/>
                  </a:lnTo>
                  <a:lnTo>
                    <a:pt x="405422" y="270510"/>
                  </a:lnTo>
                  <a:lnTo>
                    <a:pt x="393128" y="270510"/>
                  </a:lnTo>
                  <a:lnTo>
                    <a:pt x="393128" y="281940"/>
                  </a:lnTo>
                  <a:lnTo>
                    <a:pt x="368566" y="281940"/>
                  </a:lnTo>
                  <a:lnTo>
                    <a:pt x="368566" y="257810"/>
                  </a:lnTo>
                  <a:lnTo>
                    <a:pt x="356273" y="257810"/>
                  </a:lnTo>
                  <a:lnTo>
                    <a:pt x="356273" y="270510"/>
                  </a:lnTo>
                  <a:lnTo>
                    <a:pt x="343992" y="270510"/>
                  </a:lnTo>
                  <a:lnTo>
                    <a:pt x="343992" y="281940"/>
                  </a:lnTo>
                  <a:lnTo>
                    <a:pt x="356273" y="281940"/>
                  </a:lnTo>
                  <a:lnTo>
                    <a:pt x="356273" y="294640"/>
                  </a:lnTo>
                  <a:lnTo>
                    <a:pt x="368554" y="294640"/>
                  </a:lnTo>
                  <a:lnTo>
                    <a:pt x="368554" y="307340"/>
                  </a:lnTo>
                  <a:lnTo>
                    <a:pt x="356273" y="307340"/>
                  </a:lnTo>
                  <a:lnTo>
                    <a:pt x="356273" y="294640"/>
                  </a:lnTo>
                  <a:lnTo>
                    <a:pt x="343992" y="294640"/>
                  </a:lnTo>
                  <a:lnTo>
                    <a:pt x="343992" y="307340"/>
                  </a:lnTo>
                  <a:lnTo>
                    <a:pt x="343992" y="344170"/>
                  </a:lnTo>
                  <a:lnTo>
                    <a:pt x="307136" y="344170"/>
                  </a:lnTo>
                  <a:lnTo>
                    <a:pt x="307136" y="307340"/>
                  </a:lnTo>
                  <a:lnTo>
                    <a:pt x="343992" y="307340"/>
                  </a:lnTo>
                  <a:lnTo>
                    <a:pt x="343992" y="294640"/>
                  </a:lnTo>
                  <a:lnTo>
                    <a:pt x="319417" y="294640"/>
                  </a:lnTo>
                  <a:lnTo>
                    <a:pt x="319417" y="270510"/>
                  </a:lnTo>
                  <a:lnTo>
                    <a:pt x="294855" y="270510"/>
                  </a:lnTo>
                  <a:lnTo>
                    <a:pt x="294855" y="257810"/>
                  </a:lnTo>
                  <a:lnTo>
                    <a:pt x="282562" y="257810"/>
                  </a:lnTo>
                  <a:lnTo>
                    <a:pt x="282562" y="270510"/>
                  </a:lnTo>
                  <a:lnTo>
                    <a:pt x="294843" y="270510"/>
                  </a:lnTo>
                  <a:lnTo>
                    <a:pt x="294843" y="281940"/>
                  </a:lnTo>
                  <a:lnTo>
                    <a:pt x="307136" y="281940"/>
                  </a:lnTo>
                  <a:lnTo>
                    <a:pt x="307136" y="294640"/>
                  </a:lnTo>
                  <a:lnTo>
                    <a:pt x="294843" y="294640"/>
                  </a:lnTo>
                  <a:lnTo>
                    <a:pt x="294843" y="318770"/>
                  </a:lnTo>
                  <a:lnTo>
                    <a:pt x="282562" y="318770"/>
                  </a:lnTo>
                  <a:lnTo>
                    <a:pt x="282562" y="331470"/>
                  </a:lnTo>
                  <a:lnTo>
                    <a:pt x="294843" y="331470"/>
                  </a:lnTo>
                  <a:lnTo>
                    <a:pt x="294843" y="344170"/>
                  </a:lnTo>
                  <a:lnTo>
                    <a:pt x="282562" y="344170"/>
                  </a:lnTo>
                  <a:lnTo>
                    <a:pt x="282562" y="381000"/>
                  </a:lnTo>
                  <a:lnTo>
                    <a:pt x="282562" y="392430"/>
                  </a:lnTo>
                  <a:lnTo>
                    <a:pt x="270281" y="392430"/>
                  </a:lnTo>
                  <a:lnTo>
                    <a:pt x="270281" y="405130"/>
                  </a:lnTo>
                  <a:lnTo>
                    <a:pt x="257987" y="405130"/>
                  </a:lnTo>
                  <a:lnTo>
                    <a:pt x="257987" y="417830"/>
                  </a:lnTo>
                  <a:lnTo>
                    <a:pt x="282562" y="417830"/>
                  </a:lnTo>
                  <a:lnTo>
                    <a:pt x="282562" y="429260"/>
                  </a:lnTo>
                  <a:lnTo>
                    <a:pt x="257987" y="429260"/>
                  </a:lnTo>
                  <a:lnTo>
                    <a:pt x="257987" y="417830"/>
                  </a:lnTo>
                  <a:lnTo>
                    <a:pt x="245706" y="417830"/>
                  </a:lnTo>
                  <a:lnTo>
                    <a:pt x="245706" y="392430"/>
                  </a:lnTo>
                  <a:lnTo>
                    <a:pt x="233426" y="392430"/>
                  </a:lnTo>
                  <a:lnTo>
                    <a:pt x="233426" y="381000"/>
                  </a:lnTo>
                  <a:lnTo>
                    <a:pt x="245706" y="381000"/>
                  </a:lnTo>
                  <a:lnTo>
                    <a:pt x="245706" y="355600"/>
                  </a:lnTo>
                  <a:lnTo>
                    <a:pt x="257987" y="355600"/>
                  </a:lnTo>
                  <a:lnTo>
                    <a:pt x="257987" y="344170"/>
                  </a:lnTo>
                  <a:lnTo>
                    <a:pt x="270281" y="344170"/>
                  </a:lnTo>
                  <a:lnTo>
                    <a:pt x="270281" y="355600"/>
                  </a:lnTo>
                  <a:lnTo>
                    <a:pt x="257987" y="355600"/>
                  </a:lnTo>
                  <a:lnTo>
                    <a:pt x="257987" y="368300"/>
                  </a:lnTo>
                  <a:lnTo>
                    <a:pt x="270281" y="368300"/>
                  </a:lnTo>
                  <a:lnTo>
                    <a:pt x="270281" y="381000"/>
                  </a:lnTo>
                  <a:lnTo>
                    <a:pt x="282562" y="381000"/>
                  </a:lnTo>
                  <a:lnTo>
                    <a:pt x="282562" y="344170"/>
                  </a:lnTo>
                  <a:lnTo>
                    <a:pt x="282562" y="331470"/>
                  </a:lnTo>
                  <a:lnTo>
                    <a:pt x="257987" y="331470"/>
                  </a:lnTo>
                  <a:lnTo>
                    <a:pt x="257987" y="294640"/>
                  </a:lnTo>
                  <a:lnTo>
                    <a:pt x="270281" y="294640"/>
                  </a:lnTo>
                  <a:lnTo>
                    <a:pt x="270281" y="318770"/>
                  </a:lnTo>
                  <a:lnTo>
                    <a:pt x="282562" y="318770"/>
                  </a:lnTo>
                  <a:lnTo>
                    <a:pt x="282562" y="281940"/>
                  </a:lnTo>
                  <a:lnTo>
                    <a:pt x="257987" y="281940"/>
                  </a:lnTo>
                  <a:lnTo>
                    <a:pt x="257987" y="270510"/>
                  </a:lnTo>
                  <a:lnTo>
                    <a:pt x="245706" y="270510"/>
                  </a:lnTo>
                  <a:lnTo>
                    <a:pt x="245706" y="294640"/>
                  </a:lnTo>
                  <a:lnTo>
                    <a:pt x="221132" y="294640"/>
                  </a:lnTo>
                  <a:lnTo>
                    <a:pt x="221132" y="307340"/>
                  </a:lnTo>
                  <a:lnTo>
                    <a:pt x="233426" y="307340"/>
                  </a:lnTo>
                  <a:lnTo>
                    <a:pt x="233426" y="318770"/>
                  </a:lnTo>
                  <a:lnTo>
                    <a:pt x="245706" y="318770"/>
                  </a:lnTo>
                  <a:lnTo>
                    <a:pt x="245706" y="331470"/>
                  </a:lnTo>
                  <a:lnTo>
                    <a:pt x="233426" y="331470"/>
                  </a:lnTo>
                  <a:lnTo>
                    <a:pt x="233426" y="344170"/>
                  </a:lnTo>
                  <a:lnTo>
                    <a:pt x="233426" y="355600"/>
                  </a:lnTo>
                  <a:lnTo>
                    <a:pt x="221145" y="355600"/>
                  </a:lnTo>
                  <a:lnTo>
                    <a:pt x="221145" y="344170"/>
                  </a:lnTo>
                  <a:lnTo>
                    <a:pt x="233426" y="344170"/>
                  </a:lnTo>
                  <a:lnTo>
                    <a:pt x="233426" y="331470"/>
                  </a:lnTo>
                  <a:lnTo>
                    <a:pt x="233426" y="318770"/>
                  </a:lnTo>
                  <a:lnTo>
                    <a:pt x="208851" y="318770"/>
                  </a:lnTo>
                  <a:lnTo>
                    <a:pt x="208851" y="331470"/>
                  </a:lnTo>
                  <a:lnTo>
                    <a:pt x="221132" y="331470"/>
                  </a:lnTo>
                  <a:lnTo>
                    <a:pt x="221132" y="344170"/>
                  </a:lnTo>
                  <a:lnTo>
                    <a:pt x="208851" y="344170"/>
                  </a:lnTo>
                  <a:lnTo>
                    <a:pt x="208851" y="368300"/>
                  </a:lnTo>
                  <a:lnTo>
                    <a:pt x="196570" y="368300"/>
                  </a:lnTo>
                  <a:lnTo>
                    <a:pt x="196570" y="381000"/>
                  </a:lnTo>
                  <a:lnTo>
                    <a:pt x="208851" y="381000"/>
                  </a:lnTo>
                  <a:lnTo>
                    <a:pt x="208851" y="392430"/>
                  </a:lnTo>
                  <a:lnTo>
                    <a:pt x="221132" y="392430"/>
                  </a:lnTo>
                  <a:lnTo>
                    <a:pt x="221132" y="405130"/>
                  </a:lnTo>
                  <a:lnTo>
                    <a:pt x="208851" y="405130"/>
                  </a:lnTo>
                  <a:lnTo>
                    <a:pt x="208851" y="392430"/>
                  </a:lnTo>
                  <a:lnTo>
                    <a:pt x="196570" y="392430"/>
                  </a:lnTo>
                  <a:lnTo>
                    <a:pt x="196570" y="405130"/>
                  </a:lnTo>
                  <a:lnTo>
                    <a:pt x="184277" y="405130"/>
                  </a:lnTo>
                  <a:lnTo>
                    <a:pt x="184277" y="355600"/>
                  </a:lnTo>
                  <a:lnTo>
                    <a:pt x="196570" y="355600"/>
                  </a:lnTo>
                  <a:lnTo>
                    <a:pt x="196570" y="344170"/>
                  </a:lnTo>
                  <a:lnTo>
                    <a:pt x="171996" y="344170"/>
                  </a:lnTo>
                  <a:lnTo>
                    <a:pt x="171996" y="331470"/>
                  </a:lnTo>
                  <a:lnTo>
                    <a:pt x="196570" y="331470"/>
                  </a:lnTo>
                  <a:lnTo>
                    <a:pt x="196570" y="318770"/>
                  </a:lnTo>
                  <a:lnTo>
                    <a:pt x="184277" y="318770"/>
                  </a:lnTo>
                  <a:lnTo>
                    <a:pt x="184277" y="281940"/>
                  </a:lnTo>
                  <a:lnTo>
                    <a:pt x="196570" y="281940"/>
                  </a:lnTo>
                  <a:lnTo>
                    <a:pt x="196570" y="270510"/>
                  </a:lnTo>
                  <a:lnTo>
                    <a:pt x="184277" y="270510"/>
                  </a:lnTo>
                  <a:lnTo>
                    <a:pt x="184277" y="245110"/>
                  </a:lnTo>
                  <a:lnTo>
                    <a:pt x="171996" y="245110"/>
                  </a:lnTo>
                  <a:lnTo>
                    <a:pt x="171996" y="270510"/>
                  </a:lnTo>
                  <a:lnTo>
                    <a:pt x="159702" y="270510"/>
                  </a:lnTo>
                  <a:lnTo>
                    <a:pt x="159702" y="245110"/>
                  </a:lnTo>
                  <a:lnTo>
                    <a:pt x="171996" y="245110"/>
                  </a:lnTo>
                  <a:lnTo>
                    <a:pt x="171996" y="233680"/>
                  </a:lnTo>
                  <a:lnTo>
                    <a:pt x="159702" y="233680"/>
                  </a:lnTo>
                  <a:lnTo>
                    <a:pt x="159702" y="220980"/>
                  </a:lnTo>
                  <a:lnTo>
                    <a:pt x="147421" y="220980"/>
                  </a:lnTo>
                  <a:lnTo>
                    <a:pt x="147421" y="281940"/>
                  </a:lnTo>
                  <a:lnTo>
                    <a:pt x="159702" y="281940"/>
                  </a:lnTo>
                  <a:lnTo>
                    <a:pt x="159702" y="294640"/>
                  </a:lnTo>
                  <a:lnTo>
                    <a:pt x="171996" y="294640"/>
                  </a:lnTo>
                  <a:lnTo>
                    <a:pt x="171996" y="318770"/>
                  </a:lnTo>
                  <a:lnTo>
                    <a:pt x="159702" y="318770"/>
                  </a:lnTo>
                  <a:lnTo>
                    <a:pt x="159702" y="331470"/>
                  </a:lnTo>
                  <a:lnTo>
                    <a:pt x="159702" y="355600"/>
                  </a:lnTo>
                  <a:lnTo>
                    <a:pt x="159702" y="368300"/>
                  </a:lnTo>
                  <a:lnTo>
                    <a:pt x="147421" y="368300"/>
                  </a:lnTo>
                  <a:lnTo>
                    <a:pt x="147421" y="355600"/>
                  </a:lnTo>
                  <a:lnTo>
                    <a:pt x="159702" y="355600"/>
                  </a:lnTo>
                  <a:lnTo>
                    <a:pt x="159702" y="331470"/>
                  </a:lnTo>
                  <a:lnTo>
                    <a:pt x="147421" y="331470"/>
                  </a:lnTo>
                  <a:lnTo>
                    <a:pt x="147421" y="344170"/>
                  </a:lnTo>
                  <a:lnTo>
                    <a:pt x="135140" y="344170"/>
                  </a:lnTo>
                  <a:lnTo>
                    <a:pt x="135140" y="368300"/>
                  </a:lnTo>
                  <a:lnTo>
                    <a:pt x="122847" y="368300"/>
                  </a:lnTo>
                  <a:lnTo>
                    <a:pt x="122847" y="381000"/>
                  </a:lnTo>
                  <a:lnTo>
                    <a:pt x="122847" y="392430"/>
                  </a:lnTo>
                  <a:lnTo>
                    <a:pt x="122847" y="405130"/>
                  </a:lnTo>
                  <a:lnTo>
                    <a:pt x="98285" y="405130"/>
                  </a:lnTo>
                  <a:lnTo>
                    <a:pt x="98285" y="392430"/>
                  </a:lnTo>
                  <a:lnTo>
                    <a:pt x="122847" y="392430"/>
                  </a:lnTo>
                  <a:lnTo>
                    <a:pt x="122847" y="381000"/>
                  </a:lnTo>
                  <a:lnTo>
                    <a:pt x="110566" y="381000"/>
                  </a:lnTo>
                  <a:lnTo>
                    <a:pt x="110566" y="368300"/>
                  </a:lnTo>
                  <a:lnTo>
                    <a:pt x="98285" y="368300"/>
                  </a:lnTo>
                  <a:lnTo>
                    <a:pt x="98285" y="355600"/>
                  </a:lnTo>
                  <a:lnTo>
                    <a:pt x="110566" y="355600"/>
                  </a:lnTo>
                  <a:lnTo>
                    <a:pt x="110566" y="318770"/>
                  </a:lnTo>
                  <a:lnTo>
                    <a:pt x="135140" y="318770"/>
                  </a:lnTo>
                  <a:lnTo>
                    <a:pt x="135140" y="331470"/>
                  </a:lnTo>
                  <a:lnTo>
                    <a:pt x="147421" y="331470"/>
                  </a:lnTo>
                  <a:lnTo>
                    <a:pt x="147421" y="318770"/>
                  </a:lnTo>
                  <a:lnTo>
                    <a:pt x="147421" y="294640"/>
                  </a:lnTo>
                  <a:lnTo>
                    <a:pt x="135140" y="294640"/>
                  </a:lnTo>
                  <a:lnTo>
                    <a:pt x="135140" y="270510"/>
                  </a:lnTo>
                  <a:lnTo>
                    <a:pt x="122847" y="270510"/>
                  </a:lnTo>
                  <a:lnTo>
                    <a:pt x="122847" y="307340"/>
                  </a:lnTo>
                  <a:lnTo>
                    <a:pt x="110566" y="307340"/>
                  </a:lnTo>
                  <a:lnTo>
                    <a:pt x="110566" y="294640"/>
                  </a:lnTo>
                  <a:lnTo>
                    <a:pt x="98285" y="294640"/>
                  </a:lnTo>
                  <a:lnTo>
                    <a:pt x="98285" y="307340"/>
                  </a:lnTo>
                  <a:lnTo>
                    <a:pt x="98285" y="344170"/>
                  </a:lnTo>
                  <a:lnTo>
                    <a:pt x="85991" y="344170"/>
                  </a:lnTo>
                  <a:lnTo>
                    <a:pt x="85991" y="355600"/>
                  </a:lnTo>
                  <a:lnTo>
                    <a:pt x="85991" y="368300"/>
                  </a:lnTo>
                  <a:lnTo>
                    <a:pt x="73710" y="368300"/>
                  </a:lnTo>
                  <a:lnTo>
                    <a:pt x="73710" y="355600"/>
                  </a:lnTo>
                  <a:lnTo>
                    <a:pt x="85991" y="355600"/>
                  </a:lnTo>
                  <a:lnTo>
                    <a:pt x="85991" y="344170"/>
                  </a:lnTo>
                  <a:lnTo>
                    <a:pt x="61429" y="344170"/>
                  </a:lnTo>
                  <a:lnTo>
                    <a:pt x="61429" y="307340"/>
                  </a:lnTo>
                  <a:lnTo>
                    <a:pt x="98285" y="307340"/>
                  </a:lnTo>
                  <a:lnTo>
                    <a:pt x="98285" y="294640"/>
                  </a:lnTo>
                  <a:lnTo>
                    <a:pt x="98285" y="281940"/>
                  </a:lnTo>
                  <a:lnTo>
                    <a:pt x="110566" y="281940"/>
                  </a:lnTo>
                  <a:lnTo>
                    <a:pt x="110566" y="270510"/>
                  </a:lnTo>
                  <a:lnTo>
                    <a:pt x="122847" y="270510"/>
                  </a:lnTo>
                  <a:lnTo>
                    <a:pt x="122847" y="257810"/>
                  </a:lnTo>
                  <a:lnTo>
                    <a:pt x="110566" y="257810"/>
                  </a:lnTo>
                  <a:lnTo>
                    <a:pt x="110566" y="245110"/>
                  </a:lnTo>
                  <a:lnTo>
                    <a:pt x="61429" y="245110"/>
                  </a:lnTo>
                  <a:lnTo>
                    <a:pt x="61429" y="233680"/>
                  </a:lnTo>
                  <a:lnTo>
                    <a:pt x="85991" y="233680"/>
                  </a:lnTo>
                  <a:lnTo>
                    <a:pt x="85991" y="220980"/>
                  </a:lnTo>
                  <a:lnTo>
                    <a:pt x="49136" y="220980"/>
                  </a:lnTo>
                  <a:lnTo>
                    <a:pt x="49136" y="208280"/>
                  </a:lnTo>
                  <a:lnTo>
                    <a:pt x="36855" y="208280"/>
                  </a:lnTo>
                  <a:lnTo>
                    <a:pt x="36855" y="196850"/>
                  </a:lnTo>
                  <a:lnTo>
                    <a:pt x="24561" y="196850"/>
                  </a:lnTo>
                  <a:lnTo>
                    <a:pt x="24561" y="220980"/>
                  </a:lnTo>
                  <a:lnTo>
                    <a:pt x="0" y="220980"/>
                  </a:lnTo>
                  <a:lnTo>
                    <a:pt x="0" y="245110"/>
                  </a:lnTo>
                  <a:lnTo>
                    <a:pt x="24561" y="245110"/>
                  </a:lnTo>
                  <a:lnTo>
                    <a:pt x="24561" y="233680"/>
                  </a:lnTo>
                  <a:lnTo>
                    <a:pt x="49136" y="233680"/>
                  </a:lnTo>
                  <a:lnTo>
                    <a:pt x="49136" y="245110"/>
                  </a:lnTo>
                  <a:lnTo>
                    <a:pt x="24561" y="245110"/>
                  </a:lnTo>
                  <a:lnTo>
                    <a:pt x="24561" y="257810"/>
                  </a:lnTo>
                  <a:lnTo>
                    <a:pt x="36855" y="257810"/>
                  </a:lnTo>
                  <a:lnTo>
                    <a:pt x="36855" y="281940"/>
                  </a:lnTo>
                  <a:lnTo>
                    <a:pt x="49136" y="281940"/>
                  </a:lnTo>
                  <a:lnTo>
                    <a:pt x="49136" y="257810"/>
                  </a:lnTo>
                  <a:lnTo>
                    <a:pt x="98285" y="257810"/>
                  </a:lnTo>
                  <a:lnTo>
                    <a:pt x="98285" y="270510"/>
                  </a:lnTo>
                  <a:lnTo>
                    <a:pt x="73710" y="270510"/>
                  </a:lnTo>
                  <a:lnTo>
                    <a:pt x="73710" y="281940"/>
                  </a:lnTo>
                  <a:lnTo>
                    <a:pt x="85991" y="281940"/>
                  </a:lnTo>
                  <a:lnTo>
                    <a:pt x="85991" y="294640"/>
                  </a:lnTo>
                  <a:lnTo>
                    <a:pt x="73710" y="294640"/>
                  </a:lnTo>
                  <a:lnTo>
                    <a:pt x="73710" y="281940"/>
                  </a:lnTo>
                  <a:lnTo>
                    <a:pt x="49136" y="281940"/>
                  </a:lnTo>
                  <a:lnTo>
                    <a:pt x="49136" y="294640"/>
                  </a:lnTo>
                  <a:lnTo>
                    <a:pt x="36855" y="294640"/>
                  </a:lnTo>
                  <a:lnTo>
                    <a:pt x="36855" y="281940"/>
                  </a:lnTo>
                  <a:lnTo>
                    <a:pt x="12280" y="281940"/>
                  </a:lnTo>
                  <a:lnTo>
                    <a:pt x="12280" y="270510"/>
                  </a:lnTo>
                  <a:lnTo>
                    <a:pt x="24561" y="270510"/>
                  </a:lnTo>
                  <a:lnTo>
                    <a:pt x="24561" y="257810"/>
                  </a:lnTo>
                  <a:lnTo>
                    <a:pt x="0" y="257810"/>
                  </a:lnTo>
                  <a:lnTo>
                    <a:pt x="0" y="318770"/>
                  </a:lnTo>
                  <a:lnTo>
                    <a:pt x="12280" y="318770"/>
                  </a:lnTo>
                  <a:lnTo>
                    <a:pt x="12280" y="331470"/>
                  </a:lnTo>
                  <a:lnTo>
                    <a:pt x="24561" y="331470"/>
                  </a:lnTo>
                  <a:lnTo>
                    <a:pt x="24561" y="307340"/>
                  </a:lnTo>
                  <a:lnTo>
                    <a:pt x="36855" y="307340"/>
                  </a:lnTo>
                  <a:lnTo>
                    <a:pt x="36855" y="331470"/>
                  </a:lnTo>
                  <a:lnTo>
                    <a:pt x="49136" y="331470"/>
                  </a:lnTo>
                  <a:lnTo>
                    <a:pt x="49136" y="344170"/>
                  </a:lnTo>
                  <a:lnTo>
                    <a:pt x="36855" y="344170"/>
                  </a:lnTo>
                  <a:lnTo>
                    <a:pt x="36855" y="355600"/>
                  </a:lnTo>
                  <a:lnTo>
                    <a:pt x="24561" y="355600"/>
                  </a:lnTo>
                  <a:lnTo>
                    <a:pt x="24561" y="344170"/>
                  </a:lnTo>
                  <a:lnTo>
                    <a:pt x="12280" y="344170"/>
                  </a:lnTo>
                  <a:lnTo>
                    <a:pt x="12280" y="331470"/>
                  </a:lnTo>
                  <a:lnTo>
                    <a:pt x="0" y="331470"/>
                  </a:lnTo>
                  <a:lnTo>
                    <a:pt x="0" y="368300"/>
                  </a:lnTo>
                  <a:lnTo>
                    <a:pt x="12280" y="368300"/>
                  </a:lnTo>
                  <a:lnTo>
                    <a:pt x="12280" y="392430"/>
                  </a:lnTo>
                  <a:lnTo>
                    <a:pt x="36855" y="392430"/>
                  </a:lnTo>
                  <a:lnTo>
                    <a:pt x="36855" y="381000"/>
                  </a:lnTo>
                  <a:lnTo>
                    <a:pt x="24574" y="381000"/>
                  </a:lnTo>
                  <a:lnTo>
                    <a:pt x="24574" y="368300"/>
                  </a:lnTo>
                  <a:lnTo>
                    <a:pt x="36855" y="368300"/>
                  </a:lnTo>
                  <a:lnTo>
                    <a:pt x="36855" y="381000"/>
                  </a:lnTo>
                  <a:lnTo>
                    <a:pt x="49136" y="381000"/>
                  </a:lnTo>
                  <a:lnTo>
                    <a:pt x="49136" y="368300"/>
                  </a:lnTo>
                  <a:lnTo>
                    <a:pt x="61429" y="368300"/>
                  </a:lnTo>
                  <a:lnTo>
                    <a:pt x="61429" y="392430"/>
                  </a:lnTo>
                  <a:lnTo>
                    <a:pt x="73710" y="392430"/>
                  </a:lnTo>
                  <a:lnTo>
                    <a:pt x="73710" y="381000"/>
                  </a:lnTo>
                  <a:lnTo>
                    <a:pt x="85991" y="381000"/>
                  </a:lnTo>
                  <a:lnTo>
                    <a:pt x="85991" y="392430"/>
                  </a:lnTo>
                  <a:lnTo>
                    <a:pt x="73710" y="392430"/>
                  </a:lnTo>
                  <a:lnTo>
                    <a:pt x="73710" y="405130"/>
                  </a:lnTo>
                  <a:lnTo>
                    <a:pt x="85991" y="405130"/>
                  </a:lnTo>
                  <a:lnTo>
                    <a:pt x="85991" y="417830"/>
                  </a:lnTo>
                  <a:lnTo>
                    <a:pt x="110566" y="417830"/>
                  </a:lnTo>
                  <a:lnTo>
                    <a:pt x="110566" y="429260"/>
                  </a:lnTo>
                  <a:lnTo>
                    <a:pt x="98285" y="429260"/>
                  </a:lnTo>
                  <a:lnTo>
                    <a:pt x="98285" y="441960"/>
                  </a:lnTo>
                  <a:lnTo>
                    <a:pt x="110566" y="441960"/>
                  </a:lnTo>
                  <a:lnTo>
                    <a:pt x="110566" y="454660"/>
                  </a:lnTo>
                  <a:lnTo>
                    <a:pt x="98285" y="454660"/>
                  </a:lnTo>
                  <a:lnTo>
                    <a:pt x="98285" y="466090"/>
                  </a:lnTo>
                  <a:lnTo>
                    <a:pt x="122847" y="466090"/>
                  </a:lnTo>
                  <a:lnTo>
                    <a:pt x="122847" y="441960"/>
                  </a:lnTo>
                  <a:lnTo>
                    <a:pt x="135140" y="441960"/>
                  </a:lnTo>
                  <a:lnTo>
                    <a:pt x="135140" y="429260"/>
                  </a:lnTo>
                  <a:lnTo>
                    <a:pt x="147421" y="429260"/>
                  </a:lnTo>
                  <a:lnTo>
                    <a:pt x="147421" y="417830"/>
                  </a:lnTo>
                  <a:lnTo>
                    <a:pt x="135140" y="417830"/>
                  </a:lnTo>
                  <a:lnTo>
                    <a:pt x="135140" y="392430"/>
                  </a:lnTo>
                  <a:lnTo>
                    <a:pt x="147421" y="392430"/>
                  </a:lnTo>
                  <a:lnTo>
                    <a:pt x="147421" y="381000"/>
                  </a:lnTo>
                  <a:lnTo>
                    <a:pt x="171996" y="381000"/>
                  </a:lnTo>
                  <a:lnTo>
                    <a:pt x="171996" y="405130"/>
                  </a:lnTo>
                  <a:lnTo>
                    <a:pt x="159702" y="405130"/>
                  </a:lnTo>
                  <a:lnTo>
                    <a:pt x="159702" y="417830"/>
                  </a:lnTo>
                  <a:lnTo>
                    <a:pt x="221145" y="417830"/>
                  </a:lnTo>
                  <a:lnTo>
                    <a:pt x="221145" y="405130"/>
                  </a:lnTo>
                  <a:lnTo>
                    <a:pt x="233426" y="405130"/>
                  </a:lnTo>
                  <a:lnTo>
                    <a:pt x="233426" y="429260"/>
                  </a:lnTo>
                  <a:lnTo>
                    <a:pt x="245706" y="429260"/>
                  </a:lnTo>
                  <a:lnTo>
                    <a:pt x="245706" y="441960"/>
                  </a:lnTo>
                  <a:lnTo>
                    <a:pt x="270281" y="441960"/>
                  </a:lnTo>
                  <a:lnTo>
                    <a:pt x="270281" y="466090"/>
                  </a:lnTo>
                  <a:lnTo>
                    <a:pt x="282562" y="466090"/>
                  </a:lnTo>
                  <a:lnTo>
                    <a:pt x="282562" y="478790"/>
                  </a:lnTo>
                  <a:lnTo>
                    <a:pt x="294843" y="478790"/>
                  </a:lnTo>
                  <a:lnTo>
                    <a:pt x="294843" y="491490"/>
                  </a:lnTo>
                  <a:lnTo>
                    <a:pt x="294843" y="552450"/>
                  </a:lnTo>
                  <a:lnTo>
                    <a:pt x="294843" y="565150"/>
                  </a:lnTo>
                  <a:lnTo>
                    <a:pt x="282562" y="565150"/>
                  </a:lnTo>
                  <a:lnTo>
                    <a:pt x="282562" y="552450"/>
                  </a:lnTo>
                  <a:lnTo>
                    <a:pt x="294843" y="552450"/>
                  </a:lnTo>
                  <a:lnTo>
                    <a:pt x="294843" y="491490"/>
                  </a:lnTo>
                  <a:lnTo>
                    <a:pt x="282562" y="491490"/>
                  </a:lnTo>
                  <a:lnTo>
                    <a:pt x="282562" y="539750"/>
                  </a:lnTo>
                  <a:lnTo>
                    <a:pt x="270281" y="539750"/>
                  </a:lnTo>
                  <a:lnTo>
                    <a:pt x="270281" y="565150"/>
                  </a:lnTo>
                  <a:lnTo>
                    <a:pt x="257987" y="565150"/>
                  </a:lnTo>
                  <a:lnTo>
                    <a:pt x="257987" y="552450"/>
                  </a:lnTo>
                  <a:lnTo>
                    <a:pt x="245706" y="552450"/>
                  </a:lnTo>
                  <a:lnTo>
                    <a:pt x="245706" y="565150"/>
                  </a:lnTo>
                  <a:lnTo>
                    <a:pt x="233426" y="565150"/>
                  </a:lnTo>
                  <a:lnTo>
                    <a:pt x="233426" y="576580"/>
                  </a:lnTo>
                  <a:lnTo>
                    <a:pt x="245706" y="576580"/>
                  </a:lnTo>
                  <a:lnTo>
                    <a:pt x="245706" y="589280"/>
                  </a:lnTo>
                  <a:lnTo>
                    <a:pt x="245706" y="601980"/>
                  </a:lnTo>
                  <a:lnTo>
                    <a:pt x="245706" y="638810"/>
                  </a:lnTo>
                  <a:lnTo>
                    <a:pt x="221145" y="638810"/>
                  </a:lnTo>
                  <a:lnTo>
                    <a:pt x="221145" y="626110"/>
                  </a:lnTo>
                  <a:lnTo>
                    <a:pt x="233426" y="626110"/>
                  </a:lnTo>
                  <a:lnTo>
                    <a:pt x="233426" y="601980"/>
                  </a:lnTo>
                  <a:lnTo>
                    <a:pt x="245706" y="601980"/>
                  </a:lnTo>
                  <a:lnTo>
                    <a:pt x="245706" y="589280"/>
                  </a:lnTo>
                  <a:lnTo>
                    <a:pt x="233426" y="589280"/>
                  </a:lnTo>
                  <a:lnTo>
                    <a:pt x="233426" y="576580"/>
                  </a:lnTo>
                  <a:lnTo>
                    <a:pt x="221132" y="576580"/>
                  </a:lnTo>
                  <a:lnTo>
                    <a:pt x="221132" y="589280"/>
                  </a:lnTo>
                  <a:lnTo>
                    <a:pt x="208851" y="589280"/>
                  </a:lnTo>
                  <a:lnTo>
                    <a:pt x="208851" y="601980"/>
                  </a:lnTo>
                  <a:lnTo>
                    <a:pt x="196570" y="601980"/>
                  </a:lnTo>
                  <a:lnTo>
                    <a:pt x="196570" y="613410"/>
                  </a:lnTo>
                  <a:lnTo>
                    <a:pt x="221132" y="613410"/>
                  </a:lnTo>
                  <a:lnTo>
                    <a:pt x="221132" y="626110"/>
                  </a:lnTo>
                  <a:lnTo>
                    <a:pt x="196570" y="626110"/>
                  </a:lnTo>
                  <a:lnTo>
                    <a:pt x="196570" y="613410"/>
                  </a:lnTo>
                  <a:lnTo>
                    <a:pt x="171996" y="613410"/>
                  </a:lnTo>
                  <a:lnTo>
                    <a:pt x="171996" y="638810"/>
                  </a:lnTo>
                  <a:lnTo>
                    <a:pt x="159702" y="638810"/>
                  </a:lnTo>
                  <a:lnTo>
                    <a:pt x="159702" y="650240"/>
                  </a:lnTo>
                  <a:lnTo>
                    <a:pt x="184277" y="650240"/>
                  </a:lnTo>
                  <a:lnTo>
                    <a:pt x="184277" y="638810"/>
                  </a:lnTo>
                  <a:lnTo>
                    <a:pt x="221132" y="638810"/>
                  </a:lnTo>
                  <a:lnTo>
                    <a:pt x="221132" y="650240"/>
                  </a:lnTo>
                  <a:lnTo>
                    <a:pt x="282562" y="650240"/>
                  </a:lnTo>
                  <a:lnTo>
                    <a:pt x="282562" y="613410"/>
                  </a:lnTo>
                  <a:lnTo>
                    <a:pt x="270281" y="613410"/>
                  </a:lnTo>
                  <a:lnTo>
                    <a:pt x="270281" y="638810"/>
                  </a:lnTo>
                  <a:lnTo>
                    <a:pt x="257987" y="638810"/>
                  </a:lnTo>
                  <a:lnTo>
                    <a:pt x="257987" y="613410"/>
                  </a:lnTo>
                  <a:lnTo>
                    <a:pt x="270281" y="613410"/>
                  </a:lnTo>
                  <a:lnTo>
                    <a:pt x="270281" y="601980"/>
                  </a:lnTo>
                  <a:lnTo>
                    <a:pt x="282562" y="601980"/>
                  </a:lnTo>
                  <a:lnTo>
                    <a:pt x="282562" y="589280"/>
                  </a:lnTo>
                  <a:lnTo>
                    <a:pt x="270281" y="589280"/>
                  </a:lnTo>
                  <a:lnTo>
                    <a:pt x="270281" y="576580"/>
                  </a:lnTo>
                  <a:lnTo>
                    <a:pt x="282562" y="576580"/>
                  </a:lnTo>
                  <a:lnTo>
                    <a:pt x="282562" y="589280"/>
                  </a:lnTo>
                  <a:lnTo>
                    <a:pt x="294843" y="589280"/>
                  </a:lnTo>
                  <a:lnTo>
                    <a:pt x="294843" y="613410"/>
                  </a:lnTo>
                  <a:lnTo>
                    <a:pt x="307136" y="613410"/>
                  </a:lnTo>
                  <a:lnTo>
                    <a:pt x="307136" y="626110"/>
                  </a:lnTo>
                  <a:lnTo>
                    <a:pt x="294843" y="626110"/>
                  </a:lnTo>
                  <a:lnTo>
                    <a:pt x="294843" y="650240"/>
                  </a:lnTo>
                  <a:lnTo>
                    <a:pt x="307136" y="650240"/>
                  </a:lnTo>
                  <a:lnTo>
                    <a:pt x="307136" y="638810"/>
                  </a:lnTo>
                  <a:lnTo>
                    <a:pt x="331711" y="638810"/>
                  </a:lnTo>
                  <a:lnTo>
                    <a:pt x="331711" y="650240"/>
                  </a:lnTo>
                  <a:lnTo>
                    <a:pt x="380847" y="650240"/>
                  </a:lnTo>
                  <a:lnTo>
                    <a:pt x="380847" y="638810"/>
                  </a:lnTo>
                  <a:lnTo>
                    <a:pt x="343992" y="638810"/>
                  </a:lnTo>
                  <a:lnTo>
                    <a:pt x="343992" y="626110"/>
                  </a:lnTo>
                  <a:lnTo>
                    <a:pt x="331711" y="626110"/>
                  </a:lnTo>
                  <a:lnTo>
                    <a:pt x="331711" y="613410"/>
                  </a:lnTo>
                  <a:lnTo>
                    <a:pt x="319417" y="613410"/>
                  </a:lnTo>
                  <a:lnTo>
                    <a:pt x="319417" y="601980"/>
                  </a:lnTo>
                  <a:lnTo>
                    <a:pt x="331711" y="601980"/>
                  </a:lnTo>
                  <a:lnTo>
                    <a:pt x="331711" y="613410"/>
                  </a:lnTo>
                  <a:lnTo>
                    <a:pt x="356273" y="613410"/>
                  </a:lnTo>
                  <a:lnTo>
                    <a:pt x="356273" y="601980"/>
                  </a:lnTo>
                  <a:lnTo>
                    <a:pt x="356273" y="589280"/>
                  </a:lnTo>
                  <a:lnTo>
                    <a:pt x="368554" y="589280"/>
                  </a:lnTo>
                  <a:lnTo>
                    <a:pt x="368554" y="601980"/>
                  </a:lnTo>
                  <a:lnTo>
                    <a:pt x="380847" y="601980"/>
                  </a:lnTo>
                  <a:lnTo>
                    <a:pt x="380847" y="589280"/>
                  </a:lnTo>
                  <a:lnTo>
                    <a:pt x="368566" y="589280"/>
                  </a:lnTo>
                  <a:lnTo>
                    <a:pt x="368566" y="576580"/>
                  </a:lnTo>
                  <a:lnTo>
                    <a:pt x="380847" y="576580"/>
                  </a:lnTo>
                  <a:lnTo>
                    <a:pt x="380847" y="589280"/>
                  </a:lnTo>
                  <a:lnTo>
                    <a:pt x="393128" y="589280"/>
                  </a:lnTo>
                  <a:lnTo>
                    <a:pt x="393128" y="601980"/>
                  </a:lnTo>
                  <a:lnTo>
                    <a:pt x="405422" y="601980"/>
                  </a:lnTo>
                  <a:lnTo>
                    <a:pt x="405422" y="589280"/>
                  </a:lnTo>
                  <a:lnTo>
                    <a:pt x="417703" y="589280"/>
                  </a:lnTo>
                  <a:lnTo>
                    <a:pt x="417703" y="552450"/>
                  </a:lnTo>
                  <a:lnTo>
                    <a:pt x="405422" y="552450"/>
                  </a:lnTo>
                  <a:lnTo>
                    <a:pt x="405422" y="576580"/>
                  </a:lnTo>
                  <a:lnTo>
                    <a:pt x="393128" y="576580"/>
                  </a:lnTo>
                  <a:lnTo>
                    <a:pt x="393128" y="565150"/>
                  </a:lnTo>
                  <a:lnTo>
                    <a:pt x="393128" y="552450"/>
                  </a:lnTo>
                  <a:lnTo>
                    <a:pt x="380847" y="552450"/>
                  </a:lnTo>
                  <a:lnTo>
                    <a:pt x="380847" y="565150"/>
                  </a:lnTo>
                  <a:lnTo>
                    <a:pt x="368566" y="565150"/>
                  </a:lnTo>
                  <a:lnTo>
                    <a:pt x="368566" y="552450"/>
                  </a:lnTo>
                  <a:lnTo>
                    <a:pt x="380847" y="552450"/>
                  </a:lnTo>
                  <a:lnTo>
                    <a:pt x="380847" y="539750"/>
                  </a:lnTo>
                  <a:lnTo>
                    <a:pt x="393128" y="539750"/>
                  </a:lnTo>
                  <a:lnTo>
                    <a:pt x="393128" y="552450"/>
                  </a:lnTo>
                  <a:lnTo>
                    <a:pt x="405409" y="552450"/>
                  </a:lnTo>
                  <a:lnTo>
                    <a:pt x="405409" y="539750"/>
                  </a:lnTo>
                  <a:lnTo>
                    <a:pt x="417703" y="539750"/>
                  </a:lnTo>
                  <a:lnTo>
                    <a:pt x="417703" y="502920"/>
                  </a:lnTo>
                  <a:lnTo>
                    <a:pt x="429983" y="502920"/>
                  </a:lnTo>
                  <a:lnTo>
                    <a:pt x="429983" y="491490"/>
                  </a:lnTo>
                  <a:lnTo>
                    <a:pt x="429983" y="478790"/>
                  </a:lnTo>
                  <a:lnTo>
                    <a:pt x="417703" y="478790"/>
                  </a:lnTo>
                  <a:lnTo>
                    <a:pt x="417703" y="429260"/>
                  </a:lnTo>
                  <a:lnTo>
                    <a:pt x="393128" y="429260"/>
                  </a:lnTo>
                  <a:lnTo>
                    <a:pt x="393128" y="466090"/>
                  </a:lnTo>
                  <a:lnTo>
                    <a:pt x="380834" y="466090"/>
                  </a:lnTo>
                  <a:lnTo>
                    <a:pt x="380834" y="478790"/>
                  </a:lnTo>
                  <a:lnTo>
                    <a:pt x="368554" y="478790"/>
                  </a:lnTo>
                  <a:lnTo>
                    <a:pt x="368554" y="502920"/>
                  </a:lnTo>
                  <a:lnTo>
                    <a:pt x="380834" y="502920"/>
                  </a:lnTo>
                  <a:lnTo>
                    <a:pt x="380834" y="491490"/>
                  </a:lnTo>
                  <a:lnTo>
                    <a:pt x="393128" y="491490"/>
                  </a:lnTo>
                  <a:lnTo>
                    <a:pt x="393128" y="502920"/>
                  </a:lnTo>
                  <a:lnTo>
                    <a:pt x="405409" y="502920"/>
                  </a:lnTo>
                  <a:lnTo>
                    <a:pt x="405409" y="515620"/>
                  </a:lnTo>
                  <a:lnTo>
                    <a:pt x="393128" y="515620"/>
                  </a:lnTo>
                  <a:lnTo>
                    <a:pt x="393128" y="528320"/>
                  </a:lnTo>
                  <a:lnTo>
                    <a:pt x="380834" y="528320"/>
                  </a:lnTo>
                  <a:lnTo>
                    <a:pt x="380834" y="539750"/>
                  </a:lnTo>
                  <a:lnTo>
                    <a:pt x="368566" y="539750"/>
                  </a:lnTo>
                  <a:lnTo>
                    <a:pt x="368566" y="528320"/>
                  </a:lnTo>
                  <a:lnTo>
                    <a:pt x="356273" y="528320"/>
                  </a:lnTo>
                  <a:lnTo>
                    <a:pt x="356273" y="539750"/>
                  </a:lnTo>
                  <a:lnTo>
                    <a:pt x="343992" y="539750"/>
                  </a:lnTo>
                  <a:lnTo>
                    <a:pt x="343992" y="552450"/>
                  </a:lnTo>
                  <a:lnTo>
                    <a:pt x="343992" y="589280"/>
                  </a:lnTo>
                  <a:lnTo>
                    <a:pt x="307136" y="589280"/>
                  </a:lnTo>
                  <a:lnTo>
                    <a:pt x="307136" y="552450"/>
                  </a:lnTo>
                  <a:lnTo>
                    <a:pt x="343992" y="552450"/>
                  </a:lnTo>
                  <a:lnTo>
                    <a:pt x="343992" y="539750"/>
                  </a:lnTo>
                  <a:lnTo>
                    <a:pt x="343992" y="502920"/>
                  </a:lnTo>
                  <a:lnTo>
                    <a:pt x="356273" y="502920"/>
                  </a:lnTo>
                  <a:lnTo>
                    <a:pt x="356273" y="491490"/>
                  </a:lnTo>
                  <a:lnTo>
                    <a:pt x="343992" y="491490"/>
                  </a:lnTo>
                  <a:lnTo>
                    <a:pt x="343992" y="466090"/>
                  </a:lnTo>
                  <a:lnTo>
                    <a:pt x="331711" y="466090"/>
                  </a:lnTo>
                  <a:lnTo>
                    <a:pt x="331711" y="478790"/>
                  </a:lnTo>
                  <a:lnTo>
                    <a:pt x="331711" y="491490"/>
                  </a:lnTo>
                  <a:lnTo>
                    <a:pt x="319417" y="491490"/>
                  </a:lnTo>
                  <a:lnTo>
                    <a:pt x="319417" y="515620"/>
                  </a:lnTo>
                  <a:lnTo>
                    <a:pt x="331711" y="515620"/>
                  </a:lnTo>
                  <a:lnTo>
                    <a:pt x="331711" y="528320"/>
                  </a:lnTo>
                  <a:lnTo>
                    <a:pt x="319417" y="528320"/>
                  </a:lnTo>
                  <a:lnTo>
                    <a:pt x="319417" y="539750"/>
                  </a:lnTo>
                  <a:lnTo>
                    <a:pt x="294855" y="539750"/>
                  </a:lnTo>
                  <a:lnTo>
                    <a:pt x="294855" y="528320"/>
                  </a:lnTo>
                  <a:lnTo>
                    <a:pt x="307136" y="528320"/>
                  </a:lnTo>
                  <a:lnTo>
                    <a:pt x="307136" y="478790"/>
                  </a:lnTo>
                  <a:lnTo>
                    <a:pt x="294855" y="478790"/>
                  </a:lnTo>
                  <a:lnTo>
                    <a:pt x="294855" y="466090"/>
                  </a:lnTo>
                  <a:lnTo>
                    <a:pt x="319417" y="466090"/>
                  </a:lnTo>
                  <a:lnTo>
                    <a:pt x="319417" y="478790"/>
                  </a:lnTo>
                  <a:lnTo>
                    <a:pt x="331711" y="478790"/>
                  </a:lnTo>
                  <a:lnTo>
                    <a:pt x="331711" y="466090"/>
                  </a:lnTo>
                  <a:lnTo>
                    <a:pt x="331711" y="454660"/>
                  </a:lnTo>
                  <a:lnTo>
                    <a:pt x="331711" y="441960"/>
                  </a:lnTo>
                  <a:lnTo>
                    <a:pt x="319417" y="441960"/>
                  </a:lnTo>
                  <a:lnTo>
                    <a:pt x="319417" y="454660"/>
                  </a:lnTo>
                  <a:lnTo>
                    <a:pt x="307136" y="454660"/>
                  </a:lnTo>
                  <a:lnTo>
                    <a:pt x="307136" y="441960"/>
                  </a:lnTo>
                  <a:lnTo>
                    <a:pt x="294855" y="441960"/>
                  </a:lnTo>
                  <a:lnTo>
                    <a:pt x="294855" y="429260"/>
                  </a:lnTo>
                  <a:lnTo>
                    <a:pt x="331711" y="429260"/>
                  </a:lnTo>
                  <a:lnTo>
                    <a:pt x="331711" y="417830"/>
                  </a:lnTo>
                  <a:lnTo>
                    <a:pt x="294855" y="417830"/>
                  </a:lnTo>
                  <a:lnTo>
                    <a:pt x="294855" y="405130"/>
                  </a:lnTo>
                  <a:lnTo>
                    <a:pt x="331711" y="405130"/>
                  </a:lnTo>
                  <a:lnTo>
                    <a:pt x="331711" y="392430"/>
                  </a:lnTo>
                  <a:lnTo>
                    <a:pt x="307136" y="392430"/>
                  </a:lnTo>
                  <a:lnTo>
                    <a:pt x="307136" y="381000"/>
                  </a:lnTo>
                  <a:lnTo>
                    <a:pt x="331711" y="381000"/>
                  </a:lnTo>
                  <a:lnTo>
                    <a:pt x="331711" y="368300"/>
                  </a:lnTo>
                  <a:lnTo>
                    <a:pt x="319417" y="368300"/>
                  </a:lnTo>
                  <a:lnTo>
                    <a:pt x="319417" y="355600"/>
                  </a:lnTo>
                  <a:lnTo>
                    <a:pt x="356273" y="355600"/>
                  </a:lnTo>
                  <a:lnTo>
                    <a:pt x="356273" y="331470"/>
                  </a:lnTo>
                  <a:lnTo>
                    <a:pt x="380847" y="331470"/>
                  </a:lnTo>
                  <a:lnTo>
                    <a:pt x="380847" y="318770"/>
                  </a:lnTo>
                  <a:lnTo>
                    <a:pt x="368566" y="318770"/>
                  </a:lnTo>
                  <a:lnTo>
                    <a:pt x="368566" y="307340"/>
                  </a:lnTo>
                  <a:lnTo>
                    <a:pt x="380847" y="307340"/>
                  </a:lnTo>
                  <a:lnTo>
                    <a:pt x="380847" y="294640"/>
                  </a:lnTo>
                  <a:lnTo>
                    <a:pt x="393128" y="294640"/>
                  </a:lnTo>
                  <a:lnTo>
                    <a:pt x="393128" y="307340"/>
                  </a:lnTo>
                  <a:lnTo>
                    <a:pt x="405422" y="307340"/>
                  </a:lnTo>
                  <a:lnTo>
                    <a:pt x="405422" y="294640"/>
                  </a:lnTo>
                  <a:lnTo>
                    <a:pt x="417703" y="294640"/>
                  </a:lnTo>
                  <a:lnTo>
                    <a:pt x="417703" y="307340"/>
                  </a:lnTo>
                  <a:lnTo>
                    <a:pt x="429996" y="307340"/>
                  </a:lnTo>
                  <a:lnTo>
                    <a:pt x="429996" y="281940"/>
                  </a:lnTo>
                  <a:close/>
                </a:path>
                <a:path w="639445" h="650240">
                  <a:moveTo>
                    <a:pt x="442277" y="307340"/>
                  </a:moveTo>
                  <a:lnTo>
                    <a:pt x="429996" y="307340"/>
                  </a:lnTo>
                  <a:lnTo>
                    <a:pt x="429996" y="318770"/>
                  </a:lnTo>
                  <a:lnTo>
                    <a:pt x="442277" y="318770"/>
                  </a:lnTo>
                  <a:lnTo>
                    <a:pt x="442277" y="307340"/>
                  </a:lnTo>
                  <a:close/>
                </a:path>
                <a:path w="639445" h="650240">
                  <a:moveTo>
                    <a:pt x="442277" y="257810"/>
                  </a:moveTo>
                  <a:lnTo>
                    <a:pt x="429996" y="257810"/>
                  </a:lnTo>
                  <a:lnTo>
                    <a:pt x="429996" y="281940"/>
                  </a:lnTo>
                  <a:lnTo>
                    <a:pt x="442277" y="281940"/>
                  </a:lnTo>
                  <a:lnTo>
                    <a:pt x="442277" y="257810"/>
                  </a:lnTo>
                  <a:close/>
                </a:path>
                <a:path w="639445" h="650240">
                  <a:moveTo>
                    <a:pt x="442277" y="220980"/>
                  </a:moveTo>
                  <a:lnTo>
                    <a:pt x="429996" y="220980"/>
                  </a:lnTo>
                  <a:lnTo>
                    <a:pt x="429996" y="233680"/>
                  </a:lnTo>
                  <a:lnTo>
                    <a:pt x="442277" y="233680"/>
                  </a:lnTo>
                  <a:lnTo>
                    <a:pt x="442277" y="220980"/>
                  </a:lnTo>
                  <a:close/>
                </a:path>
                <a:path w="639445" h="650240">
                  <a:moveTo>
                    <a:pt x="479120" y="528320"/>
                  </a:moveTo>
                  <a:lnTo>
                    <a:pt x="466839" y="528320"/>
                  </a:lnTo>
                  <a:lnTo>
                    <a:pt x="466839" y="502920"/>
                  </a:lnTo>
                  <a:lnTo>
                    <a:pt x="454558" y="502920"/>
                  </a:lnTo>
                  <a:lnTo>
                    <a:pt x="454558" y="478790"/>
                  </a:lnTo>
                  <a:lnTo>
                    <a:pt x="466839" y="478790"/>
                  </a:lnTo>
                  <a:lnTo>
                    <a:pt x="466839" y="454660"/>
                  </a:lnTo>
                  <a:lnTo>
                    <a:pt x="454558" y="454660"/>
                  </a:lnTo>
                  <a:lnTo>
                    <a:pt x="454558" y="429260"/>
                  </a:lnTo>
                  <a:lnTo>
                    <a:pt x="442264" y="429260"/>
                  </a:lnTo>
                  <a:lnTo>
                    <a:pt x="442264" y="454660"/>
                  </a:lnTo>
                  <a:lnTo>
                    <a:pt x="429983" y="454660"/>
                  </a:lnTo>
                  <a:lnTo>
                    <a:pt x="429983" y="478790"/>
                  </a:lnTo>
                  <a:lnTo>
                    <a:pt x="442264" y="478790"/>
                  </a:lnTo>
                  <a:lnTo>
                    <a:pt x="442264" y="539750"/>
                  </a:lnTo>
                  <a:lnTo>
                    <a:pt x="417703" y="539750"/>
                  </a:lnTo>
                  <a:lnTo>
                    <a:pt x="417703" y="552450"/>
                  </a:lnTo>
                  <a:lnTo>
                    <a:pt x="442264" y="552450"/>
                  </a:lnTo>
                  <a:lnTo>
                    <a:pt x="442264" y="565150"/>
                  </a:lnTo>
                  <a:lnTo>
                    <a:pt x="454558" y="565150"/>
                  </a:lnTo>
                  <a:lnTo>
                    <a:pt x="454558" y="576580"/>
                  </a:lnTo>
                  <a:lnTo>
                    <a:pt x="442264" y="576580"/>
                  </a:lnTo>
                  <a:lnTo>
                    <a:pt x="442264" y="601980"/>
                  </a:lnTo>
                  <a:lnTo>
                    <a:pt x="429996" y="601980"/>
                  </a:lnTo>
                  <a:lnTo>
                    <a:pt x="429996" y="589280"/>
                  </a:lnTo>
                  <a:lnTo>
                    <a:pt x="417703" y="589280"/>
                  </a:lnTo>
                  <a:lnTo>
                    <a:pt x="417703" y="601980"/>
                  </a:lnTo>
                  <a:lnTo>
                    <a:pt x="429983" y="601980"/>
                  </a:lnTo>
                  <a:lnTo>
                    <a:pt x="429983" y="613410"/>
                  </a:lnTo>
                  <a:lnTo>
                    <a:pt x="442264" y="613410"/>
                  </a:lnTo>
                  <a:lnTo>
                    <a:pt x="442264" y="650240"/>
                  </a:lnTo>
                  <a:lnTo>
                    <a:pt x="454558" y="650240"/>
                  </a:lnTo>
                  <a:lnTo>
                    <a:pt x="454558" y="638810"/>
                  </a:lnTo>
                  <a:lnTo>
                    <a:pt x="466839" y="638810"/>
                  </a:lnTo>
                  <a:lnTo>
                    <a:pt x="466839" y="589280"/>
                  </a:lnTo>
                  <a:lnTo>
                    <a:pt x="479120" y="589280"/>
                  </a:lnTo>
                  <a:lnTo>
                    <a:pt x="479120" y="576580"/>
                  </a:lnTo>
                  <a:lnTo>
                    <a:pt x="466839" y="576580"/>
                  </a:lnTo>
                  <a:lnTo>
                    <a:pt x="466839" y="539750"/>
                  </a:lnTo>
                  <a:lnTo>
                    <a:pt x="479120" y="539750"/>
                  </a:lnTo>
                  <a:lnTo>
                    <a:pt x="479120" y="528320"/>
                  </a:lnTo>
                  <a:close/>
                </a:path>
                <a:path w="639445" h="650240">
                  <a:moveTo>
                    <a:pt x="479120" y="381000"/>
                  </a:moveTo>
                  <a:lnTo>
                    <a:pt x="466839" y="381000"/>
                  </a:lnTo>
                  <a:lnTo>
                    <a:pt x="466839" y="355600"/>
                  </a:lnTo>
                  <a:lnTo>
                    <a:pt x="454558" y="355600"/>
                  </a:lnTo>
                  <a:lnTo>
                    <a:pt x="454558" y="344170"/>
                  </a:lnTo>
                  <a:lnTo>
                    <a:pt x="466839" y="344170"/>
                  </a:lnTo>
                  <a:lnTo>
                    <a:pt x="466839" y="318770"/>
                  </a:lnTo>
                  <a:lnTo>
                    <a:pt x="454558" y="318770"/>
                  </a:lnTo>
                  <a:lnTo>
                    <a:pt x="454558" y="331470"/>
                  </a:lnTo>
                  <a:lnTo>
                    <a:pt x="442264" y="331470"/>
                  </a:lnTo>
                  <a:lnTo>
                    <a:pt x="442264" y="344170"/>
                  </a:lnTo>
                  <a:lnTo>
                    <a:pt x="429996" y="344170"/>
                  </a:lnTo>
                  <a:lnTo>
                    <a:pt x="429996" y="331470"/>
                  </a:lnTo>
                  <a:lnTo>
                    <a:pt x="417703" y="331470"/>
                  </a:lnTo>
                  <a:lnTo>
                    <a:pt x="417703" y="307340"/>
                  </a:lnTo>
                  <a:lnTo>
                    <a:pt x="405422" y="307340"/>
                  </a:lnTo>
                  <a:lnTo>
                    <a:pt x="405422" y="318770"/>
                  </a:lnTo>
                  <a:lnTo>
                    <a:pt x="393128" y="318770"/>
                  </a:lnTo>
                  <a:lnTo>
                    <a:pt x="393128" y="355600"/>
                  </a:lnTo>
                  <a:lnTo>
                    <a:pt x="380847" y="355600"/>
                  </a:lnTo>
                  <a:lnTo>
                    <a:pt x="380847" y="381000"/>
                  </a:lnTo>
                  <a:lnTo>
                    <a:pt x="368566" y="381000"/>
                  </a:lnTo>
                  <a:lnTo>
                    <a:pt x="368566" y="355600"/>
                  </a:lnTo>
                  <a:lnTo>
                    <a:pt x="356273" y="355600"/>
                  </a:lnTo>
                  <a:lnTo>
                    <a:pt x="356273" y="392430"/>
                  </a:lnTo>
                  <a:lnTo>
                    <a:pt x="393128" y="392430"/>
                  </a:lnTo>
                  <a:lnTo>
                    <a:pt x="393128" y="405130"/>
                  </a:lnTo>
                  <a:lnTo>
                    <a:pt x="380847" y="405130"/>
                  </a:lnTo>
                  <a:lnTo>
                    <a:pt x="380847" y="417830"/>
                  </a:lnTo>
                  <a:lnTo>
                    <a:pt x="417703" y="417830"/>
                  </a:lnTo>
                  <a:lnTo>
                    <a:pt x="417703" y="405130"/>
                  </a:lnTo>
                  <a:lnTo>
                    <a:pt x="405422" y="405130"/>
                  </a:lnTo>
                  <a:lnTo>
                    <a:pt x="405422" y="381000"/>
                  </a:lnTo>
                  <a:lnTo>
                    <a:pt x="405422" y="368300"/>
                  </a:lnTo>
                  <a:lnTo>
                    <a:pt x="417703" y="368300"/>
                  </a:lnTo>
                  <a:lnTo>
                    <a:pt x="417703" y="355600"/>
                  </a:lnTo>
                  <a:lnTo>
                    <a:pt x="405422" y="355600"/>
                  </a:lnTo>
                  <a:lnTo>
                    <a:pt x="405422" y="344170"/>
                  </a:lnTo>
                  <a:lnTo>
                    <a:pt x="429983" y="344170"/>
                  </a:lnTo>
                  <a:lnTo>
                    <a:pt x="429983" y="355600"/>
                  </a:lnTo>
                  <a:lnTo>
                    <a:pt x="442264" y="355600"/>
                  </a:lnTo>
                  <a:lnTo>
                    <a:pt x="442264" y="368300"/>
                  </a:lnTo>
                  <a:lnTo>
                    <a:pt x="454558" y="368300"/>
                  </a:lnTo>
                  <a:lnTo>
                    <a:pt x="454558" y="381000"/>
                  </a:lnTo>
                  <a:lnTo>
                    <a:pt x="429983" y="381000"/>
                  </a:lnTo>
                  <a:lnTo>
                    <a:pt x="429983" y="392430"/>
                  </a:lnTo>
                  <a:lnTo>
                    <a:pt x="442264" y="392430"/>
                  </a:lnTo>
                  <a:lnTo>
                    <a:pt x="442264" y="417830"/>
                  </a:lnTo>
                  <a:lnTo>
                    <a:pt x="454558" y="417830"/>
                  </a:lnTo>
                  <a:lnTo>
                    <a:pt x="454558" y="429260"/>
                  </a:lnTo>
                  <a:lnTo>
                    <a:pt x="466839" y="429260"/>
                  </a:lnTo>
                  <a:lnTo>
                    <a:pt x="466839" y="405130"/>
                  </a:lnTo>
                  <a:lnTo>
                    <a:pt x="454558" y="405130"/>
                  </a:lnTo>
                  <a:lnTo>
                    <a:pt x="454558" y="392430"/>
                  </a:lnTo>
                  <a:lnTo>
                    <a:pt x="466839" y="392430"/>
                  </a:lnTo>
                  <a:lnTo>
                    <a:pt x="466839" y="405130"/>
                  </a:lnTo>
                  <a:lnTo>
                    <a:pt x="479120" y="405130"/>
                  </a:lnTo>
                  <a:lnTo>
                    <a:pt x="479120" y="381000"/>
                  </a:lnTo>
                  <a:close/>
                </a:path>
                <a:path w="639445" h="650240">
                  <a:moveTo>
                    <a:pt x="479132" y="233680"/>
                  </a:moveTo>
                  <a:lnTo>
                    <a:pt x="466839" y="233680"/>
                  </a:lnTo>
                  <a:lnTo>
                    <a:pt x="466839" y="208280"/>
                  </a:lnTo>
                  <a:lnTo>
                    <a:pt x="454558" y="208280"/>
                  </a:lnTo>
                  <a:lnTo>
                    <a:pt x="454558" y="233680"/>
                  </a:lnTo>
                  <a:lnTo>
                    <a:pt x="442277" y="233680"/>
                  </a:lnTo>
                  <a:lnTo>
                    <a:pt x="442277" y="257810"/>
                  </a:lnTo>
                  <a:lnTo>
                    <a:pt x="454558" y="257810"/>
                  </a:lnTo>
                  <a:lnTo>
                    <a:pt x="454558" y="245110"/>
                  </a:lnTo>
                  <a:lnTo>
                    <a:pt x="466839" y="245110"/>
                  </a:lnTo>
                  <a:lnTo>
                    <a:pt x="466839" y="257810"/>
                  </a:lnTo>
                  <a:lnTo>
                    <a:pt x="479132" y="257810"/>
                  </a:lnTo>
                  <a:lnTo>
                    <a:pt x="479132" y="245110"/>
                  </a:lnTo>
                  <a:lnTo>
                    <a:pt x="479132" y="233680"/>
                  </a:lnTo>
                  <a:close/>
                </a:path>
                <a:path w="639445" h="650240">
                  <a:moveTo>
                    <a:pt x="491413" y="502920"/>
                  </a:moveTo>
                  <a:lnTo>
                    <a:pt x="479120" y="502920"/>
                  </a:lnTo>
                  <a:lnTo>
                    <a:pt x="479120" y="528320"/>
                  </a:lnTo>
                  <a:lnTo>
                    <a:pt x="491413" y="528320"/>
                  </a:lnTo>
                  <a:lnTo>
                    <a:pt x="491413" y="502920"/>
                  </a:lnTo>
                  <a:close/>
                </a:path>
                <a:path w="639445" h="650240">
                  <a:moveTo>
                    <a:pt x="491413" y="355600"/>
                  </a:moveTo>
                  <a:lnTo>
                    <a:pt x="479120" y="355600"/>
                  </a:lnTo>
                  <a:lnTo>
                    <a:pt x="479120" y="381000"/>
                  </a:lnTo>
                  <a:lnTo>
                    <a:pt x="491413" y="381000"/>
                  </a:lnTo>
                  <a:lnTo>
                    <a:pt x="491413" y="355600"/>
                  </a:lnTo>
                  <a:close/>
                </a:path>
                <a:path w="639445" h="650240">
                  <a:moveTo>
                    <a:pt x="491413" y="307340"/>
                  </a:moveTo>
                  <a:lnTo>
                    <a:pt x="479132" y="307340"/>
                  </a:lnTo>
                  <a:lnTo>
                    <a:pt x="479132" y="318770"/>
                  </a:lnTo>
                  <a:lnTo>
                    <a:pt x="491413" y="318770"/>
                  </a:lnTo>
                  <a:lnTo>
                    <a:pt x="491413" y="307340"/>
                  </a:lnTo>
                  <a:close/>
                </a:path>
                <a:path w="639445" h="650240">
                  <a:moveTo>
                    <a:pt x="515988" y="502920"/>
                  </a:moveTo>
                  <a:lnTo>
                    <a:pt x="503694" y="502920"/>
                  </a:lnTo>
                  <a:lnTo>
                    <a:pt x="503694" y="528320"/>
                  </a:lnTo>
                  <a:lnTo>
                    <a:pt x="491413" y="528320"/>
                  </a:lnTo>
                  <a:lnTo>
                    <a:pt x="491413" y="552450"/>
                  </a:lnTo>
                  <a:lnTo>
                    <a:pt x="503694" y="552450"/>
                  </a:lnTo>
                  <a:lnTo>
                    <a:pt x="503694" y="539750"/>
                  </a:lnTo>
                  <a:lnTo>
                    <a:pt x="515988" y="539750"/>
                  </a:lnTo>
                  <a:lnTo>
                    <a:pt x="515988" y="502920"/>
                  </a:lnTo>
                  <a:close/>
                </a:path>
                <a:path w="639445" h="650240">
                  <a:moveTo>
                    <a:pt x="515988" y="307340"/>
                  </a:moveTo>
                  <a:lnTo>
                    <a:pt x="503707" y="307340"/>
                  </a:lnTo>
                  <a:lnTo>
                    <a:pt x="503707" y="318770"/>
                  </a:lnTo>
                  <a:lnTo>
                    <a:pt x="515988" y="318770"/>
                  </a:lnTo>
                  <a:lnTo>
                    <a:pt x="515988" y="307340"/>
                  </a:lnTo>
                  <a:close/>
                </a:path>
                <a:path w="639445" h="650240">
                  <a:moveTo>
                    <a:pt x="528269" y="196850"/>
                  </a:moveTo>
                  <a:lnTo>
                    <a:pt x="503707" y="196850"/>
                  </a:lnTo>
                  <a:lnTo>
                    <a:pt x="503707" y="184150"/>
                  </a:lnTo>
                  <a:lnTo>
                    <a:pt x="491413" y="184150"/>
                  </a:lnTo>
                  <a:lnTo>
                    <a:pt x="491413" y="208280"/>
                  </a:lnTo>
                  <a:lnTo>
                    <a:pt x="503707" y="208280"/>
                  </a:lnTo>
                  <a:lnTo>
                    <a:pt x="503707" y="220980"/>
                  </a:lnTo>
                  <a:lnTo>
                    <a:pt x="515988" y="220980"/>
                  </a:lnTo>
                  <a:lnTo>
                    <a:pt x="515988" y="208280"/>
                  </a:lnTo>
                  <a:lnTo>
                    <a:pt x="528269" y="208280"/>
                  </a:lnTo>
                  <a:lnTo>
                    <a:pt x="528269" y="196850"/>
                  </a:lnTo>
                  <a:close/>
                </a:path>
                <a:path w="639445" h="650240">
                  <a:moveTo>
                    <a:pt x="540562" y="245110"/>
                  </a:moveTo>
                  <a:lnTo>
                    <a:pt x="528269" y="245110"/>
                  </a:lnTo>
                  <a:lnTo>
                    <a:pt x="528269" y="233680"/>
                  </a:lnTo>
                  <a:lnTo>
                    <a:pt x="503707" y="233680"/>
                  </a:lnTo>
                  <a:lnTo>
                    <a:pt x="503707" y="220980"/>
                  </a:lnTo>
                  <a:lnTo>
                    <a:pt x="491413" y="220980"/>
                  </a:lnTo>
                  <a:lnTo>
                    <a:pt x="491413" y="257810"/>
                  </a:lnTo>
                  <a:lnTo>
                    <a:pt x="503707" y="257810"/>
                  </a:lnTo>
                  <a:lnTo>
                    <a:pt x="503707" y="245110"/>
                  </a:lnTo>
                  <a:lnTo>
                    <a:pt x="515988" y="245110"/>
                  </a:lnTo>
                  <a:lnTo>
                    <a:pt x="515988" y="257810"/>
                  </a:lnTo>
                  <a:lnTo>
                    <a:pt x="528269" y="257810"/>
                  </a:lnTo>
                  <a:lnTo>
                    <a:pt x="528269" y="270510"/>
                  </a:lnTo>
                  <a:lnTo>
                    <a:pt x="540562" y="270510"/>
                  </a:lnTo>
                  <a:lnTo>
                    <a:pt x="540562" y="245110"/>
                  </a:lnTo>
                  <a:close/>
                </a:path>
                <a:path w="639445" h="650240">
                  <a:moveTo>
                    <a:pt x="577418" y="368300"/>
                  </a:moveTo>
                  <a:lnTo>
                    <a:pt x="565124" y="368300"/>
                  </a:lnTo>
                  <a:lnTo>
                    <a:pt x="565124" y="392430"/>
                  </a:lnTo>
                  <a:lnTo>
                    <a:pt x="577418" y="392430"/>
                  </a:lnTo>
                  <a:lnTo>
                    <a:pt x="577418" y="368300"/>
                  </a:lnTo>
                  <a:close/>
                </a:path>
                <a:path w="639445" h="650240">
                  <a:moveTo>
                    <a:pt x="577430" y="564235"/>
                  </a:moveTo>
                  <a:lnTo>
                    <a:pt x="565137" y="564235"/>
                  </a:lnTo>
                  <a:lnTo>
                    <a:pt x="565137" y="576516"/>
                  </a:lnTo>
                  <a:lnTo>
                    <a:pt x="577430" y="576516"/>
                  </a:lnTo>
                  <a:lnTo>
                    <a:pt x="577430" y="564235"/>
                  </a:lnTo>
                  <a:close/>
                </a:path>
                <a:path w="639445" h="650240">
                  <a:moveTo>
                    <a:pt x="577430" y="318528"/>
                  </a:moveTo>
                  <a:lnTo>
                    <a:pt x="565137" y="318528"/>
                  </a:lnTo>
                  <a:lnTo>
                    <a:pt x="565137" y="330809"/>
                  </a:lnTo>
                  <a:lnTo>
                    <a:pt x="577430" y="330809"/>
                  </a:lnTo>
                  <a:lnTo>
                    <a:pt x="577430" y="318528"/>
                  </a:lnTo>
                  <a:close/>
                </a:path>
                <a:path w="639445" h="650240">
                  <a:moveTo>
                    <a:pt x="589699" y="626110"/>
                  </a:moveTo>
                  <a:lnTo>
                    <a:pt x="577418" y="626110"/>
                  </a:lnTo>
                  <a:lnTo>
                    <a:pt x="577418" y="637959"/>
                  </a:lnTo>
                  <a:lnTo>
                    <a:pt x="565137" y="637959"/>
                  </a:lnTo>
                  <a:lnTo>
                    <a:pt x="565137" y="650240"/>
                  </a:lnTo>
                  <a:lnTo>
                    <a:pt x="577430" y="650240"/>
                  </a:lnTo>
                  <a:lnTo>
                    <a:pt x="577430" y="638810"/>
                  </a:lnTo>
                  <a:lnTo>
                    <a:pt x="589699" y="638810"/>
                  </a:lnTo>
                  <a:lnTo>
                    <a:pt x="589699" y="626110"/>
                  </a:lnTo>
                  <a:close/>
                </a:path>
                <a:path w="639445" h="650240">
                  <a:moveTo>
                    <a:pt x="589699" y="502920"/>
                  </a:moveTo>
                  <a:lnTo>
                    <a:pt x="577418" y="502920"/>
                  </a:lnTo>
                  <a:lnTo>
                    <a:pt x="577418" y="515620"/>
                  </a:lnTo>
                  <a:lnTo>
                    <a:pt x="589699" y="515620"/>
                  </a:lnTo>
                  <a:lnTo>
                    <a:pt x="589699" y="502920"/>
                  </a:lnTo>
                  <a:close/>
                </a:path>
                <a:path w="639445" h="650240">
                  <a:moveTo>
                    <a:pt x="601980" y="441960"/>
                  </a:moveTo>
                  <a:lnTo>
                    <a:pt x="589699" y="441960"/>
                  </a:lnTo>
                  <a:lnTo>
                    <a:pt x="589699" y="454660"/>
                  </a:lnTo>
                  <a:lnTo>
                    <a:pt x="601980" y="454660"/>
                  </a:lnTo>
                  <a:lnTo>
                    <a:pt x="601980" y="441960"/>
                  </a:lnTo>
                  <a:close/>
                </a:path>
                <a:path w="639445" h="650240">
                  <a:moveTo>
                    <a:pt x="601980" y="368300"/>
                  </a:moveTo>
                  <a:lnTo>
                    <a:pt x="589699" y="368300"/>
                  </a:lnTo>
                  <a:lnTo>
                    <a:pt x="589699" y="381000"/>
                  </a:lnTo>
                  <a:lnTo>
                    <a:pt x="601980" y="381000"/>
                  </a:lnTo>
                  <a:lnTo>
                    <a:pt x="601980" y="368300"/>
                  </a:lnTo>
                  <a:close/>
                </a:path>
                <a:path w="639445" h="650240">
                  <a:moveTo>
                    <a:pt x="626554" y="318770"/>
                  </a:moveTo>
                  <a:lnTo>
                    <a:pt x="614273" y="318770"/>
                  </a:lnTo>
                  <a:lnTo>
                    <a:pt x="614273" y="281940"/>
                  </a:lnTo>
                  <a:lnTo>
                    <a:pt x="601980" y="281940"/>
                  </a:lnTo>
                  <a:lnTo>
                    <a:pt x="601980" y="270510"/>
                  </a:lnTo>
                  <a:lnTo>
                    <a:pt x="589699" y="270510"/>
                  </a:lnTo>
                  <a:lnTo>
                    <a:pt x="589699" y="294640"/>
                  </a:lnTo>
                  <a:lnTo>
                    <a:pt x="589699" y="307340"/>
                  </a:lnTo>
                  <a:lnTo>
                    <a:pt x="589699" y="344170"/>
                  </a:lnTo>
                  <a:lnTo>
                    <a:pt x="552843" y="344170"/>
                  </a:lnTo>
                  <a:lnTo>
                    <a:pt x="552843" y="307340"/>
                  </a:lnTo>
                  <a:lnTo>
                    <a:pt x="589699" y="307340"/>
                  </a:lnTo>
                  <a:lnTo>
                    <a:pt x="589699" y="294640"/>
                  </a:lnTo>
                  <a:lnTo>
                    <a:pt x="577418" y="294640"/>
                  </a:lnTo>
                  <a:lnTo>
                    <a:pt x="577418" y="270510"/>
                  </a:lnTo>
                  <a:lnTo>
                    <a:pt x="565124" y="270510"/>
                  </a:lnTo>
                  <a:lnTo>
                    <a:pt x="565124" y="257810"/>
                  </a:lnTo>
                  <a:lnTo>
                    <a:pt x="552843" y="257810"/>
                  </a:lnTo>
                  <a:lnTo>
                    <a:pt x="552843" y="281940"/>
                  </a:lnTo>
                  <a:lnTo>
                    <a:pt x="540562" y="281940"/>
                  </a:lnTo>
                  <a:lnTo>
                    <a:pt x="540562" y="294640"/>
                  </a:lnTo>
                  <a:lnTo>
                    <a:pt x="540562" y="307340"/>
                  </a:lnTo>
                  <a:lnTo>
                    <a:pt x="528281" y="307340"/>
                  </a:lnTo>
                  <a:lnTo>
                    <a:pt x="528281" y="294640"/>
                  </a:lnTo>
                  <a:lnTo>
                    <a:pt x="540562" y="294640"/>
                  </a:lnTo>
                  <a:lnTo>
                    <a:pt x="540562" y="281940"/>
                  </a:lnTo>
                  <a:lnTo>
                    <a:pt x="528269" y="281940"/>
                  </a:lnTo>
                  <a:lnTo>
                    <a:pt x="528269" y="270510"/>
                  </a:lnTo>
                  <a:lnTo>
                    <a:pt x="515988" y="270510"/>
                  </a:lnTo>
                  <a:lnTo>
                    <a:pt x="515988" y="257810"/>
                  </a:lnTo>
                  <a:lnTo>
                    <a:pt x="503707" y="257810"/>
                  </a:lnTo>
                  <a:lnTo>
                    <a:pt x="503707" y="270510"/>
                  </a:lnTo>
                  <a:lnTo>
                    <a:pt x="491413" y="270510"/>
                  </a:lnTo>
                  <a:lnTo>
                    <a:pt x="491413" y="281940"/>
                  </a:lnTo>
                  <a:lnTo>
                    <a:pt x="466839" y="281940"/>
                  </a:lnTo>
                  <a:lnTo>
                    <a:pt x="466839" y="257810"/>
                  </a:lnTo>
                  <a:lnTo>
                    <a:pt x="454558" y="257810"/>
                  </a:lnTo>
                  <a:lnTo>
                    <a:pt x="454558" y="281940"/>
                  </a:lnTo>
                  <a:lnTo>
                    <a:pt x="442277" y="281940"/>
                  </a:lnTo>
                  <a:lnTo>
                    <a:pt x="442277" y="307340"/>
                  </a:lnTo>
                  <a:lnTo>
                    <a:pt x="479132" y="307340"/>
                  </a:lnTo>
                  <a:lnTo>
                    <a:pt x="479132" y="294640"/>
                  </a:lnTo>
                  <a:lnTo>
                    <a:pt x="491413" y="294640"/>
                  </a:lnTo>
                  <a:lnTo>
                    <a:pt x="491413" y="307340"/>
                  </a:lnTo>
                  <a:lnTo>
                    <a:pt x="503707" y="307340"/>
                  </a:lnTo>
                  <a:lnTo>
                    <a:pt x="503707" y="294640"/>
                  </a:lnTo>
                  <a:lnTo>
                    <a:pt x="515988" y="294640"/>
                  </a:lnTo>
                  <a:lnTo>
                    <a:pt x="515988" y="307340"/>
                  </a:lnTo>
                  <a:lnTo>
                    <a:pt x="528269" y="307340"/>
                  </a:lnTo>
                  <a:lnTo>
                    <a:pt x="528269" y="318770"/>
                  </a:lnTo>
                  <a:lnTo>
                    <a:pt x="540562" y="318770"/>
                  </a:lnTo>
                  <a:lnTo>
                    <a:pt x="540562" y="368300"/>
                  </a:lnTo>
                  <a:lnTo>
                    <a:pt x="565124" y="368300"/>
                  </a:lnTo>
                  <a:lnTo>
                    <a:pt x="565124" y="355600"/>
                  </a:lnTo>
                  <a:lnTo>
                    <a:pt x="577418" y="355600"/>
                  </a:lnTo>
                  <a:lnTo>
                    <a:pt x="577418" y="368300"/>
                  </a:lnTo>
                  <a:lnTo>
                    <a:pt x="589699" y="368300"/>
                  </a:lnTo>
                  <a:lnTo>
                    <a:pt x="589699" y="355600"/>
                  </a:lnTo>
                  <a:lnTo>
                    <a:pt x="601980" y="355600"/>
                  </a:lnTo>
                  <a:lnTo>
                    <a:pt x="601980" y="344170"/>
                  </a:lnTo>
                  <a:lnTo>
                    <a:pt x="614273" y="344170"/>
                  </a:lnTo>
                  <a:lnTo>
                    <a:pt x="614273" y="331470"/>
                  </a:lnTo>
                  <a:lnTo>
                    <a:pt x="626554" y="331470"/>
                  </a:lnTo>
                  <a:lnTo>
                    <a:pt x="626554" y="318770"/>
                  </a:lnTo>
                  <a:close/>
                </a:path>
                <a:path w="639445" h="650240">
                  <a:moveTo>
                    <a:pt x="638835" y="613410"/>
                  </a:moveTo>
                  <a:lnTo>
                    <a:pt x="614260" y="613410"/>
                  </a:lnTo>
                  <a:lnTo>
                    <a:pt x="614260" y="601980"/>
                  </a:lnTo>
                  <a:lnTo>
                    <a:pt x="601980" y="601980"/>
                  </a:lnTo>
                  <a:lnTo>
                    <a:pt x="601980" y="589280"/>
                  </a:lnTo>
                  <a:lnTo>
                    <a:pt x="614260" y="589280"/>
                  </a:lnTo>
                  <a:lnTo>
                    <a:pt x="614260" y="576580"/>
                  </a:lnTo>
                  <a:lnTo>
                    <a:pt x="626554" y="576580"/>
                  </a:lnTo>
                  <a:lnTo>
                    <a:pt x="626554" y="565150"/>
                  </a:lnTo>
                  <a:lnTo>
                    <a:pt x="614260" y="565150"/>
                  </a:lnTo>
                  <a:lnTo>
                    <a:pt x="614260" y="552450"/>
                  </a:lnTo>
                  <a:lnTo>
                    <a:pt x="614260" y="539750"/>
                  </a:lnTo>
                  <a:lnTo>
                    <a:pt x="614260" y="528320"/>
                  </a:lnTo>
                  <a:lnTo>
                    <a:pt x="626554" y="528320"/>
                  </a:lnTo>
                  <a:lnTo>
                    <a:pt x="626554" y="502920"/>
                  </a:lnTo>
                  <a:lnTo>
                    <a:pt x="614260" y="502920"/>
                  </a:lnTo>
                  <a:lnTo>
                    <a:pt x="614260" y="478790"/>
                  </a:lnTo>
                  <a:lnTo>
                    <a:pt x="626554" y="478790"/>
                  </a:lnTo>
                  <a:lnTo>
                    <a:pt x="626554" y="466090"/>
                  </a:lnTo>
                  <a:lnTo>
                    <a:pt x="614260" y="466090"/>
                  </a:lnTo>
                  <a:lnTo>
                    <a:pt x="614260" y="454660"/>
                  </a:lnTo>
                  <a:lnTo>
                    <a:pt x="601980" y="454660"/>
                  </a:lnTo>
                  <a:lnTo>
                    <a:pt x="601980" y="466090"/>
                  </a:lnTo>
                  <a:lnTo>
                    <a:pt x="589699" y="466090"/>
                  </a:lnTo>
                  <a:lnTo>
                    <a:pt x="589699" y="478790"/>
                  </a:lnTo>
                  <a:lnTo>
                    <a:pt x="601980" y="478790"/>
                  </a:lnTo>
                  <a:lnTo>
                    <a:pt x="601980" y="515620"/>
                  </a:lnTo>
                  <a:lnTo>
                    <a:pt x="589699" y="515620"/>
                  </a:lnTo>
                  <a:lnTo>
                    <a:pt x="589699" y="528320"/>
                  </a:lnTo>
                  <a:lnTo>
                    <a:pt x="601980" y="528320"/>
                  </a:lnTo>
                  <a:lnTo>
                    <a:pt x="601980" y="539750"/>
                  </a:lnTo>
                  <a:lnTo>
                    <a:pt x="589699" y="539750"/>
                  </a:lnTo>
                  <a:lnTo>
                    <a:pt x="589699" y="552450"/>
                  </a:lnTo>
                  <a:lnTo>
                    <a:pt x="589699" y="589280"/>
                  </a:lnTo>
                  <a:lnTo>
                    <a:pt x="552843" y="589280"/>
                  </a:lnTo>
                  <a:lnTo>
                    <a:pt x="552843" y="552450"/>
                  </a:lnTo>
                  <a:lnTo>
                    <a:pt x="589699" y="552450"/>
                  </a:lnTo>
                  <a:lnTo>
                    <a:pt x="589699" y="539750"/>
                  </a:lnTo>
                  <a:lnTo>
                    <a:pt x="589699" y="528320"/>
                  </a:lnTo>
                  <a:lnTo>
                    <a:pt x="577418" y="528320"/>
                  </a:lnTo>
                  <a:lnTo>
                    <a:pt x="577418" y="515620"/>
                  </a:lnTo>
                  <a:lnTo>
                    <a:pt x="565124" y="515620"/>
                  </a:lnTo>
                  <a:lnTo>
                    <a:pt x="565124" y="528320"/>
                  </a:lnTo>
                  <a:lnTo>
                    <a:pt x="565124" y="539750"/>
                  </a:lnTo>
                  <a:lnTo>
                    <a:pt x="540550" y="539750"/>
                  </a:lnTo>
                  <a:lnTo>
                    <a:pt x="540550" y="528320"/>
                  </a:lnTo>
                  <a:lnTo>
                    <a:pt x="565124" y="528320"/>
                  </a:lnTo>
                  <a:lnTo>
                    <a:pt x="565124" y="515620"/>
                  </a:lnTo>
                  <a:lnTo>
                    <a:pt x="565124" y="502920"/>
                  </a:lnTo>
                  <a:lnTo>
                    <a:pt x="552843" y="502920"/>
                  </a:lnTo>
                  <a:lnTo>
                    <a:pt x="552843" y="466090"/>
                  </a:lnTo>
                  <a:lnTo>
                    <a:pt x="565124" y="466090"/>
                  </a:lnTo>
                  <a:lnTo>
                    <a:pt x="565124" y="491490"/>
                  </a:lnTo>
                  <a:lnTo>
                    <a:pt x="589699" y="491490"/>
                  </a:lnTo>
                  <a:lnTo>
                    <a:pt x="589699" y="478790"/>
                  </a:lnTo>
                  <a:lnTo>
                    <a:pt x="577418" y="478790"/>
                  </a:lnTo>
                  <a:lnTo>
                    <a:pt x="577418" y="466090"/>
                  </a:lnTo>
                  <a:lnTo>
                    <a:pt x="589699" y="466090"/>
                  </a:lnTo>
                  <a:lnTo>
                    <a:pt x="589699" y="454660"/>
                  </a:lnTo>
                  <a:lnTo>
                    <a:pt x="552843" y="454660"/>
                  </a:lnTo>
                  <a:lnTo>
                    <a:pt x="552843" y="429260"/>
                  </a:lnTo>
                  <a:lnTo>
                    <a:pt x="565124" y="429260"/>
                  </a:lnTo>
                  <a:lnTo>
                    <a:pt x="565124" y="441960"/>
                  </a:lnTo>
                  <a:lnTo>
                    <a:pt x="577418" y="441960"/>
                  </a:lnTo>
                  <a:lnTo>
                    <a:pt x="577418" y="429260"/>
                  </a:lnTo>
                  <a:lnTo>
                    <a:pt x="601980" y="429260"/>
                  </a:lnTo>
                  <a:lnTo>
                    <a:pt x="601980" y="417830"/>
                  </a:lnTo>
                  <a:lnTo>
                    <a:pt x="589699" y="417830"/>
                  </a:lnTo>
                  <a:lnTo>
                    <a:pt x="589699" y="405130"/>
                  </a:lnTo>
                  <a:lnTo>
                    <a:pt x="565124" y="405130"/>
                  </a:lnTo>
                  <a:lnTo>
                    <a:pt x="565124" y="417830"/>
                  </a:lnTo>
                  <a:lnTo>
                    <a:pt x="540550" y="417830"/>
                  </a:lnTo>
                  <a:lnTo>
                    <a:pt x="540550" y="405130"/>
                  </a:lnTo>
                  <a:lnTo>
                    <a:pt x="565124" y="405130"/>
                  </a:lnTo>
                  <a:lnTo>
                    <a:pt x="565124" y="392430"/>
                  </a:lnTo>
                  <a:lnTo>
                    <a:pt x="552843" y="392430"/>
                  </a:lnTo>
                  <a:lnTo>
                    <a:pt x="552843" y="381000"/>
                  </a:lnTo>
                  <a:lnTo>
                    <a:pt x="540562" y="381000"/>
                  </a:lnTo>
                  <a:lnTo>
                    <a:pt x="540562" y="368300"/>
                  </a:lnTo>
                  <a:lnTo>
                    <a:pt x="528269" y="368300"/>
                  </a:lnTo>
                  <a:lnTo>
                    <a:pt x="528269" y="381000"/>
                  </a:lnTo>
                  <a:lnTo>
                    <a:pt x="540550" y="381000"/>
                  </a:lnTo>
                  <a:lnTo>
                    <a:pt x="540550" y="392430"/>
                  </a:lnTo>
                  <a:lnTo>
                    <a:pt x="515988" y="392430"/>
                  </a:lnTo>
                  <a:lnTo>
                    <a:pt x="515988" y="355600"/>
                  </a:lnTo>
                  <a:lnTo>
                    <a:pt x="528269" y="355600"/>
                  </a:lnTo>
                  <a:lnTo>
                    <a:pt x="528269" y="331470"/>
                  </a:lnTo>
                  <a:lnTo>
                    <a:pt x="515975" y="331470"/>
                  </a:lnTo>
                  <a:lnTo>
                    <a:pt x="515975" y="355600"/>
                  </a:lnTo>
                  <a:lnTo>
                    <a:pt x="515975" y="392430"/>
                  </a:lnTo>
                  <a:lnTo>
                    <a:pt x="515975" y="405130"/>
                  </a:lnTo>
                  <a:lnTo>
                    <a:pt x="503694" y="405130"/>
                  </a:lnTo>
                  <a:lnTo>
                    <a:pt x="503694" y="392430"/>
                  </a:lnTo>
                  <a:lnTo>
                    <a:pt x="515975" y="392430"/>
                  </a:lnTo>
                  <a:lnTo>
                    <a:pt x="515975" y="355600"/>
                  </a:lnTo>
                  <a:lnTo>
                    <a:pt x="503694" y="355600"/>
                  </a:lnTo>
                  <a:lnTo>
                    <a:pt x="503694" y="381000"/>
                  </a:lnTo>
                  <a:lnTo>
                    <a:pt x="491413" y="381000"/>
                  </a:lnTo>
                  <a:lnTo>
                    <a:pt x="491413" y="405130"/>
                  </a:lnTo>
                  <a:lnTo>
                    <a:pt x="479120" y="405130"/>
                  </a:lnTo>
                  <a:lnTo>
                    <a:pt x="479120" y="417830"/>
                  </a:lnTo>
                  <a:lnTo>
                    <a:pt x="515988" y="417830"/>
                  </a:lnTo>
                  <a:lnTo>
                    <a:pt x="515988" y="405130"/>
                  </a:lnTo>
                  <a:lnTo>
                    <a:pt x="528269" y="405130"/>
                  </a:lnTo>
                  <a:lnTo>
                    <a:pt x="528269" y="441960"/>
                  </a:lnTo>
                  <a:lnTo>
                    <a:pt x="503694" y="441960"/>
                  </a:lnTo>
                  <a:lnTo>
                    <a:pt x="503694" y="429260"/>
                  </a:lnTo>
                  <a:lnTo>
                    <a:pt x="466839" y="429260"/>
                  </a:lnTo>
                  <a:lnTo>
                    <a:pt x="466839" y="454660"/>
                  </a:lnTo>
                  <a:lnTo>
                    <a:pt x="479120" y="454660"/>
                  </a:lnTo>
                  <a:lnTo>
                    <a:pt x="479120" y="491490"/>
                  </a:lnTo>
                  <a:lnTo>
                    <a:pt x="491413" y="491490"/>
                  </a:lnTo>
                  <a:lnTo>
                    <a:pt x="491413" y="502920"/>
                  </a:lnTo>
                  <a:lnTo>
                    <a:pt x="503694" y="502920"/>
                  </a:lnTo>
                  <a:lnTo>
                    <a:pt x="503694" y="478790"/>
                  </a:lnTo>
                  <a:lnTo>
                    <a:pt x="491413" y="478790"/>
                  </a:lnTo>
                  <a:lnTo>
                    <a:pt x="491413" y="454660"/>
                  </a:lnTo>
                  <a:lnTo>
                    <a:pt x="479132" y="454660"/>
                  </a:lnTo>
                  <a:lnTo>
                    <a:pt x="479132" y="441960"/>
                  </a:lnTo>
                  <a:lnTo>
                    <a:pt x="491413" y="441960"/>
                  </a:lnTo>
                  <a:lnTo>
                    <a:pt x="491413" y="454660"/>
                  </a:lnTo>
                  <a:lnTo>
                    <a:pt x="503694" y="454660"/>
                  </a:lnTo>
                  <a:lnTo>
                    <a:pt x="503694" y="478790"/>
                  </a:lnTo>
                  <a:lnTo>
                    <a:pt x="515988" y="478790"/>
                  </a:lnTo>
                  <a:lnTo>
                    <a:pt x="515988" y="454660"/>
                  </a:lnTo>
                  <a:lnTo>
                    <a:pt x="528269" y="454660"/>
                  </a:lnTo>
                  <a:lnTo>
                    <a:pt x="528269" y="502920"/>
                  </a:lnTo>
                  <a:lnTo>
                    <a:pt x="540550" y="502920"/>
                  </a:lnTo>
                  <a:lnTo>
                    <a:pt x="540550" y="515620"/>
                  </a:lnTo>
                  <a:lnTo>
                    <a:pt x="528269" y="515620"/>
                  </a:lnTo>
                  <a:lnTo>
                    <a:pt x="528269" y="565150"/>
                  </a:lnTo>
                  <a:lnTo>
                    <a:pt x="540550" y="565150"/>
                  </a:lnTo>
                  <a:lnTo>
                    <a:pt x="540550" y="576580"/>
                  </a:lnTo>
                  <a:lnTo>
                    <a:pt x="528269" y="576580"/>
                  </a:lnTo>
                  <a:lnTo>
                    <a:pt x="528269" y="589280"/>
                  </a:lnTo>
                  <a:lnTo>
                    <a:pt x="540550" y="589280"/>
                  </a:lnTo>
                  <a:lnTo>
                    <a:pt x="540550" y="626110"/>
                  </a:lnTo>
                  <a:lnTo>
                    <a:pt x="552843" y="626110"/>
                  </a:lnTo>
                  <a:lnTo>
                    <a:pt x="552843" y="638810"/>
                  </a:lnTo>
                  <a:lnTo>
                    <a:pt x="565124" y="638810"/>
                  </a:lnTo>
                  <a:lnTo>
                    <a:pt x="565124" y="613410"/>
                  </a:lnTo>
                  <a:lnTo>
                    <a:pt x="589699" y="613410"/>
                  </a:lnTo>
                  <a:lnTo>
                    <a:pt x="589699" y="626110"/>
                  </a:lnTo>
                  <a:lnTo>
                    <a:pt x="601980" y="626110"/>
                  </a:lnTo>
                  <a:lnTo>
                    <a:pt x="601980" y="650240"/>
                  </a:lnTo>
                  <a:lnTo>
                    <a:pt x="614260" y="650240"/>
                  </a:lnTo>
                  <a:lnTo>
                    <a:pt x="614260" y="626110"/>
                  </a:lnTo>
                  <a:lnTo>
                    <a:pt x="638835" y="626110"/>
                  </a:lnTo>
                  <a:lnTo>
                    <a:pt x="638835" y="61341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76411" y="12212234"/>
              <a:ext cx="98284" cy="442274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7050125" y="12679082"/>
              <a:ext cx="24765" cy="184785"/>
            </a:xfrm>
            <a:custGeom>
              <a:avLst/>
              <a:gdLst/>
              <a:ahLst/>
              <a:cxnLst/>
              <a:rect l="l" t="t" r="r" b="b"/>
              <a:pathLst>
                <a:path w="24765" h="184784">
                  <a:moveTo>
                    <a:pt x="24561" y="172008"/>
                  </a:moveTo>
                  <a:lnTo>
                    <a:pt x="12280" y="172008"/>
                  </a:lnTo>
                  <a:lnTo>
                    <a:pt x="12280" y="184289"/>
                  </a:lnTo>
                  <a:lnTo>
                    <a:pt x="24561" y="184289"/>
                  </a:lnTo>
                  <a:lnTo>
                    <a:pt x="24561" y="172008"/>
                  </a:lnTo>
                  <a:close/>
                </a:path>
                <a:path w="24765" h="184784">
                  <a:moveTo>
                    <a:pt x="24561" y="122859"/>
                  </a:moveTo>
                  <a:lnTo>
                    <a:pt x="12280" y="122859"/>
                  </a:lnTo>
                  <a:lnTo>
                    <a:pt x="12280" y="147434"/>
                  </a:lnTo>
                  <a:lnTo>
                    <a:pt x="24561" y="147434"/>
                  </a:lnTo>
                  <a:lnTo>
                    <a:pt x="24561" y="122859"/>
                  </a:lnTo>
                  <a:close/>
                </a:path>
                <a:path w="24765" h="184784">
                  <a:moveTo>
                    <a:pt x="24561" y="73710"/>
                  </a:moveTo>
                  <a:lnTo>
                    <a:pt x="12280" y="73710"/>
                  </a:lnTo>
                  <a:lnTo>
                    <a:pt x="12280" y="110566"/>
                  </a:lnTo>
                  <a:lnTo>
                    <a:pt x="24561" y="110566"/>
                  </a:lnTo>
                  <a:lnTo>
                    <a:pt x="24561" y="73710"/>
                  </a:lnTo>
                  <a:close/>
                </a:path>
                <a:path w="24765" h="184784">
                  <a:moveTo>
                    <a:pt x="24561" y="24587"/>
                  </a:moveTo>
                  <a:lnTo>
                    <a:pt x="0" y="24587"/>
                  </a:lnTo>
                  <a:lnTo>
                    <a:pt x="0" y="36868"/>
                  </a:lnTo>
                  <a:lnTo>
                    <a:pt x="12280" y="36868"/>
                  </a:lnTo>
                  <a:lnTo>
                    <a:pt x="12280" y="61442"/>
                  </a:lnTo>
                  <a:lnTo>
                    <a:pt x="24561" y="61442"/>
                  </a:lnTo>
                  <a:lnTo>
                    <a:pt x="24561" y="24587"/>
                  </a:lnTo>
                  <a:close/>
                </a:path>
                <a:path w="24765" h="184784">
                  <a:moveTo>
                    <a:pt x="24561" y="0"/>
                  </a:moveTo>
                  <a:lnTo>
                    <a:pt x="12280" y="0"/>
                  </a:lnTo>
                  <a:lnTo>
                    <a:pt x="12280" y="12280"/>
                  </a:lnTo>
                  <a:lnTo>
                    <a:pt x="24561" y="12280"/>
                  </a:lnTo>
                  <a:lnTo>
                    <a:pt x="245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261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Fidelity Sans</vt:lpstr>
      <vt:lpstr>FidelitySans-ExtraBold</vt:lpstr>
      <vt:lpstr>FidelitySans-Light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46476_NRSM_Infographic_Print</dc:title>
  <dc:creator>Bradley, Elayna</dc:creator>
  <cp:lastModifiedBy>Bradley, Elayna</cp:lastModifiedBy>
  <cp:revision>2</cp:revision>
  <dcterms:created xsi:type="dcterms:W3CDTF">2023-09-19T12:24:26Z</dcterms:created>
  <dcterms:modified xsi:type="dcterms:W3CDTF">2023-09-20T11:54:40Z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2023-09-15T00:00:00Z</vt:filetime>
  </property>
  <property fmtid="{D5CDD505-2E9C-101B-9397-08002B2CF9AE}" pid="3" name="Creator">
    <vt:lpwstr>Adobe Illustrator 27.8 (Macintosh)</vt:lpwstr>
  </property>
  <property fmtid="{D5CDD505-2E9C-101B-9397-08002B2CF9AE}" pid="4" name="LastSaved">
    <vt:filetime>2023-09-19T00:00:00Z</vt:filetime>
  </property>
  <property fmtid="{D5CDD505-2E9C-101B-9397-08002B2CF9AE}" pid="5" name="Producer">
    <vt:lpwstr>Adobe PDF library 17.00</vt:lpwstr>
  </property>
</Properties>
</file>