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772400" cy="18167350"/>
  <p:notesSz cx="7772400" cy="18167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/>
    <p:restoredTop sz="94700"/>
  </p:normalViewPr>
  <p:slideViewPr>
    <p:cSldViewPr>
      <p:cViewPr>
        <p:scale>
          <a:sx n="130" d="100"/>
          <a:sy n="130" d="100"/>
        </p:scale>
        <p:origin x="414" y="-11142"/>
      </p:cViewPr>
      <p:guideLst>
        <p:guide orient="horz" pos="2880"/>
        <p:guide pos="2160"/>
      </p:guideLst>
    </p:cSldViewPr>
  </p:slideViewPr>
  <p:notesTextViewPr>
    <p:cViewPr>
      <p:scale>
        <a:sx n="140" d="100"/>
        <a:sy n="14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911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911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D6DBF-2CE1-A745-A53D-5CA5071EAE7C}" type="datetimeFigureOut">
              <a:rPr lang="en-US" smtClean="0"/>
              <a:t>09/20/2023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2271713"/>
            <a:ext cx="2622550" cy="6130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8742363"/>
            <a:ext cx="6216650" cy="71548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7256125"/>
            <a:ext cx="3368675" cy="911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17256125"/>
            <a:ext cx="3368675" cy="911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C505FA-D621-6048-8664-1978E39B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C505FA-D621-6048-8664-1978E39B27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0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5631878"/>
            <a:ext cx="6606540" cy="38151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10173716"/>
            <a:ext cx="5440680" cy="4541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4178490"/>
            <a:ext cx="3380994" cy="119904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4178490"/>
            <a:ext cx="3380994" cy="119904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5129090"/>
            <a:ext cx="7772400" cy="3033395"/>
          </a:xfrm>
          <a:custGeom>
            <a:avLst/>
            <a:gdLst/>
            <a:ahLst/>
            <a:cxnLst/>
            <a:rect l="l" t="t" r="r" b="b"/>
            <a:pathLst>
              <a:path w="7772400" h="3033394">
                <a:moveTo>
                  <a:pt x="7772400" y="0"/>
                </a:moveTo>
                <a:lnTo>
                  <a:pt x="0" y="0"/>
                </a:lnTo>
                <a:lnTo>
                  <a:pt x="0" y="3032798"/>
                </a:lnTo>
                <a:lnTo>
                  <a:pt x="7772400" y="3032798"/>
                </a:lnTo>
                <a:lnTo>
                  <a:pt x="7772400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533289"/>
            <a:ext cx="7772400" cy="2162810"/>
          </a:xfrm>
          <a:custGeom>
            <a:avLst/>
            <a:gdLst/>
            <a:ahLst/>
            <a:cxnLst/>
            <a:rect l="l" t="t" r="r" b="b"/>
            <a:pathLst>
              <a:path w="7772400" h="2162809">
                <a:moveTo>
                  <a:pt x="7772400" y="0"/>
                </a:moveTo>
                <a:lnTo>
                  <a:pt x="0" y="0"/>
                </a:lnTo>
                <a:lnTo>
                  <a:pt x="0" y="2162251"/>
                </a:lnTo>
                <a:lnTo>
                  <a:pt x="7772400" y="2162251"/>
                </a:lnTo>
                <a:lnTo>
                  <a:pt x="7772400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146078" y="15677095"/>
            <a:ext cx="34290" cy="685165"/>
          </a:xfrm>
          <a:custGeom>
            <a:avLst/>
            <a:gdLst/>
            <a:ahLst/>
            <a:cxnLst/>
            <a:rect l="l" t="t" r="r" b="b"/>
            <a:pathLst>
              <a:path w="34289" h="685165">
                <a:moveTo>
                  <a:pt x="34175" y="0"/>
                </a:moveTo>
                <a:lnTo>
                  <a:pt x="0" y="0"/>
                </a:lnTo>
                <a:lnTo>
                  <a:pt x="0" y="684606"/>
                </a:lnTo>
                <a:lnTo>
                  <a:pt x="34175" y="684606"/>
                </a:lnTo>
                <a:lnTo>
                  <a:pt x="34175" y="0"/>
                </a:lnTo>
                <a:close/>
              </a:path>
            </a:pathLst>
          </a:custGeom>
          <a:solidFill>
            <a:srgbClr val="6ABE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726694"/>
            <a:ext cx="6995160" cy="2906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4178490"/>
            <a:ext cx="6995160" cy="119904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16895636"/>
            <a:ext cx="2487168" cy="9083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16895636"/>
            <a:ext cx="1787652" cy="9083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16895636"/>
            <a:ext cx="1787652" cy="9083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18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hyperlink" Target="https://digital.fidelity.com/prgw/digital/dasux/login?team=tem&amp;appointmentSource=DAS-NB&amp;repNotes=NRSMCampaign&amp;ccsource=dw_fid_partner_meet-with-an-advisor_0907&amp;redirectUrl=https%3A%2F%2Fdigital.fidelity.com%2Fprgw%2Fdigital%2Fdasux%2Flaunch%2Fmeet-with-team" TargetMode="External"/><Relationship Id="rId7" Type="http://schemas.openxmlformats.org/officeDocument/2006/relationships/image" Target="../media/image5.png"/><Relationship Id="rId12" Type="http://schemas.openxmlformats.org/officeDocument/2006/relationships/hyperlink" Target="https://nb.fidelity.com/public/nbpreloginnav/app/nurdomestic?ccsource=dw_nb_partner_nur-enroll-q4-2023_0907&amp;AuthRedUrl=https%3A//workplaceservices.fidelity.com/mybenefits/savings/navigation/dc/EZELanding&amp;/nurDomestic/verifyIdentity" TargetMode="External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20" Type="http://schemas.openxmlformats.org/officeDocument/2006/relationships/hyperlink" Target="https://nb.fidelity.com/public/nb/default/home?option=Beneficiary&amp;ccsource=dw_nb_partner_beneficiary_0907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hyperlink" Target="https://communications.fidelity.com/wi/powerofsmallamounts/?ccsource=dw_nb_partner_power-of-small-amounts_0907&amp;/start" TargetMode="External"/><Relationship Id="rId10" Type="http://schemas.openxmlformats.org/officeDocument/2006/relationships/image" Target="../media/image7.png"/><Relationship Id="rId19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hyperlink" Target="https://www.sipc.org/" TargetMode="External"/><Relationship Id="rId14" Type="http://schemas.openxmlformats.org/officeDocument/2006/relationships/image" Target="../media/image10.png"/><Relationship Id="rId22" Type="http://schemas.openxmlformats.org/officeDocument/2006/relationships/hyperlink" Target="https://www.fidelity.com/go/NetBenefitsapp?ccsource=dw_nb_partner_netbenefits-mobile-app_090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bject 33">
            <a:extLst>
              <a:ext uri="{FF2B5EF4-FFF2-40B4-BE49-F238E27FC236}">
                <a16:creationId xmlns:a16="http://schemas.microsoft.com/office/drawing/2014/main" id="{B371B3DB-4BF8-8A8E-F84E-140792929555}"/>
              </a:ext>
            </a:extLst>
          </p:cNvPr>
          <p:cNvSpPr txBox="1"/>
          <p:nvPr/>
        </p:nvSpPr>
        <p:spPr>
          <a:xfrm>
            <a:off x="5241578" y="15641995"/>
            <a:ext cx="2042795" cy="862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0" b="1" spc="-8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action</a:t>
            </a:r>
            <a:endParaRPr sz="5500" dirty="0">
              <a:latin typeface="FidelitySans-ExtraBold"/>
              <a:cs typeface="FidelitySans-ExtraBold"/>
            </a:endParaRPr>
          </a:p>
        </p:txBody>
      </p:sp>
      <p:sp>
        <p:nvSpPr>
          <p:cNvPr id="72" name="object 34">
            <a:extLst>
              <a:ext uri="{FF2B5EF4-FFF2-40B4-BE49-F238E27FC236}">
                <a16:creationId xmlns:a16="http://schemas.microsoft.com/office/drawing/2014/main" id="{2A86F792-0851-3A14-9132-D299F4A6AEDB}"/>
              </a:ext>
            </a:extLst>
          </p:cNvPr>
          <p:cNvSpPr txBox="1"/>
          <p:nvPr/>
        </p:nvSpPr>
        <p:spPr>
          <a:xfrm>
            <a:off x="5274232" y="15572495"/>
            <a:ext cx="734695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b="1" spc="-3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Take</a:t>
            </a:r>
            <a:endParaRPr sz="2450" dirty="0">
              <a:latin typeface="FidelitySans-ExtraBold"/>
              <a:cs typeface="FidelitySans-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8091" y="5236041"/>
            <a:ext cx="65741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In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just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few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steps,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you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can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help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ensure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that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your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retirement</a:t>
            </a:r>
            <a:r>
              <a:rPr sz="1800" spc="-1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plan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is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set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up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to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meet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your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goals,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which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can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make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big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diﬀerence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to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your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ﬁnancial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future.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 Take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action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on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the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items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below,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and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reach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out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to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us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if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you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have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any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FidelitySans-Light"/>
                <a:cs typeface="FidelitySans-Light"/>
              </a:rPr>
              <a:t>questions.</a:t>
            </a:r>
            <a:endParaRPr sz="1800">
              <a:latin typeface="FidelitySans-Light"/>
              <a:cs typeface="FidelitySans-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2579116"/>
            <a:ext cx="699770" cy="2365375"/>
            <a:chOff x="0" y="2579116"/>
            <a:chExt cx="699770" cy="2365375"/>
          </a:xfrm>
        </p:grpSpPr>
        <p:sp>
          <p:nvSpPr>
            <p:cNvPr id="6" name="object 6"/>
            <p:cNvSpPr/>
            <p:nvPr/>
          </p:nvSpPr>
          <p:spPr>
            <a:xfrm>
              <a:off x="68372" y="4317549"/>
              <a:ext cx="286385" cy="468630"/>
            </a:xfrm>
            <a:custGeom>
              <a:avLst/>
              <a:gdLst/>
              <a:ahLst/>
              <a:cxnLst/>
              <a:rect l="l" t="t" r="r" b="b"/>
              <a:pathLst>
                <a:path w="286385" h="468629">
                  <a:moveTo>
                    <a:pt x="153946" y="0"/>
                  </a:moveTo>
                  <a:lnTo>
                    <a:pt x="56511" y="16230"/>
                  </a:lnTo>
                  <a:lnTo>
                    <a:pt x="47136" y="189074"/>
                  </a:lnTo>
                  <a:lnTo>
                    <a:pt x="45071" y="220081"/>
                  </a:lnTo>
                  <a:lnTo>
                    <a:pt x="41275" y="262760"/>
                  </a:lnTo>
                  <a:lnTo>
                    <a:pt x="37833" y="278696"/>
                  </a:lnTo>
                  <a:lnTo>
                    <a:pt x="28309" y="297483"/>
                  </a:lnTo>
                  <a:lnTo>
                    <a:pt x="8264" y="326377"/>
                  </a:lnTo>
                  <a:lnTo>
                    <a:pt x="1314" y="340419"/>
                  </a:lnTo>
                  <a:lnTo>
                    <a:pt x="0" y="354696"/>
                  </a:lnTo>
                  <a:lnTo>
                    <a:pt x="3510" y="368495"/>
                  </a:lnTo>
                  <a:lnTo>
                    <a:pt x="11033" y="381101"/>
                  </a:lnTo>
                  <a:lnTo>
                    <a:pt x="14614" y="387781"/>
                  </a:lnTo>
                  <a:lnTo>
                    <a:pt x="23453" y="400989"/>
                  </a:lnTo>
                  <a:lnTo>
                    <a:pt x="29852" y="416450"/>
                  </a:lnTo>
                  <a:lnTo>
                    <a:pt x="36029" y="439121"/>
                  </a:lnTo>
                  <a:lnTo>
                    <a:pt x="42529" y="468528"/>
                  </a:lnTo>
                  <a:lnTo>
                    <a:pt x="65389" y="467334"/>
                  </a:lnTo>
                  <a:lnTo>
                    <a:pt x="78368" y="413575"/>
                  </a:lnTo>
                  <a:lnTo>
                    <a:pt x="82145" y="407672"/>
                  </a:lnTo>
                  <a:lnTo>
                    <a:pt x="88061" y="405782"/>
                  </a:lnTo>
                  <a:lnTo>
                    <a:pt x="100306" y="407976"/>
                  </a:lnTo>
                  <a:lnTo>
                    <a:pt x="123072" y="414324"/>
                  </a:lnTo>
                  <a:lnTo>
                    <a:pt x="146813" y="422452"/>
                  </a:lnTo>
                  <a:lnTo>
                    <a:pt x="163220" y="429320"/>
                  </a:lnTo>
                  <a:lnTo>
                    <a:pt x="178593" y="434630"/>
                  </a:lnTo>
                  <a:lnTo>
                    <a:pt x="199234" y="438086"/>
                  </a:lnTo>
                  <a:lnTo>
                    <a:pt x="212520" y="437961"/>
                  </a:lnTo>
                  <a:lnTo>
                    <a:pt x="226360" y="435260"/>
                  </a:lnTo>
                  <a:lnTo>
                    <a:pt x="262237" y="416645"/>
                  </a:lnTo>
                  <a:lnTo>
                    <a:pt x="286381" y="391281"/>
                  </a:lnTo>
                  <a:lnTo>
                    <a:pt x="285480" y="377101"/>
                  </a:lnTo>
                  <a:lnTo>
                    <a:pt x="280882" y="370268"/>
                  </a:lnTo>
                  <a:lnTo>
                    <a:pt x="276513" y="369341"/>
                  </a:lnTo>
                  <a:lnTo>
                    <a:pt x="270100" y="369011"/>
                  </a:lnTo>
                  <a:lnTo>
                    <a:pt x="264159" y="367640"/>
                  </a:lnTo>
                  <a:lnTo>
                    <a:pt x="202309" y="341935"/>
                  </a:lnTo>
                  <a:lnTo>
                    <a:pt x="165839" y="322268"/>
                  </a:lnTo>
                  <a:lnTo>
                    <a:pt x="124113" y="280835"/>
                  </a:lnTo>
                  <a:lnTo>
                    <a:pt x="124421" y="254503"/>
                  </a:lnTo>
                  <a:lnTo>
                    <a:pt x="127843" y="210424"/>
                  </a:lnTo>
                  <a:lnTo>
                    <a:pt x="133443" y="155767"/>
                  </a:lnTo>
                  <a:lnTo>
                    <a:pt x="140285" y="97698"/>
                  </a:lnTo>
                  <a:lnTo>
                    <a:pt x="147431" y="43386"/>
                  </a:lnTo>
                  <a:lnTo>
                    <a:pt x="153946" y="0"/>
                  </a:lnTo>
                  <a:close/>
                </a:path>
              </a:pathLst>
            </a:custGeom>
            <a:solidFill>
              <a:srgbClr val="463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372" y="4623573"/>
              <a:ext cx="286385" cy="162560"/>
            </a:xfrm>
            <a:custGeom>
              <a:avLst/>
              <a:gdLst/>
              <a:ahLst/>
              <a:cxnLst/>
              <a:rect l="l" t="t" r="r" b="b"/>
              <a:pathLst>
                <a:path w="286385" h="162560">
                  <a:moveTo>
                    <a:pt x="22664" y="0"/>
                  </a:moveTo>
                  <a:lnTo>
                    <a:pt x="14143" y="12306"/>
                  </a:lnTo>
                  <a:lnTo>
                    <a:pt x="8262" y="20358"/>
                  </a:lnTo>
                  <a:lnTo>
                    <a:pt x="1312" y="34395"/>
                  </a:lnTo>
                  <a:lnTo>
                    <a:pt x="0" y="48672"/>
                  </a:lnTo>
                  <a:lnTo>
                    <a:pt x="3514" y="62474"/>
                  </a:lnTo>
                  <a:lnTo>
                    <a:pt x="11044" y="75082"/>
                  </a:lnTo>
                  <a:lnTo>
                    <a:pt x="14612" y="81762"/>
                  </a:lnTo>
                  <a:lnTo>
                    <a:pt x="23452" y="94970"/>
                  </a:lnTo>
                  <a:lnTo>
                    <a:pt x="29850" y="110425"/>
                  </a:lnTo>
                  <a:lnTo>
                    <a:pt x="36028" y="133097"/>
                  </a:lnTo>
                  <a:lnTo>
                    <a:pt x="42527" y="162509"/>
                  </a:lnTo>
                  <a:lnTo>
                    <a:pt x="65387" y="161315"/>
                  </a:lnTo>
                  <a:lnTo>
                    <a:pt x="78366" y="107556"/>
                  </a:lnTo>
                  <a:lnTo>
                    <a:pt x="82144" y="101652"/>
                  </a:lnTo>
                  <a:lnTo>
                    <a:pt x="88060" y="99763"/>
                  </a:lnTo>
                  <a:lnTo>
                    <a:pt x="100305" y="101957"/>
                  </a:lnTo>
                  <a:lnTo>
                    <a:pt x="123070" y="108305"/>
                  </a:lnTo>
                  <a:lnTo>
                    <a:pt x="146812" y="116433"/>
                  </a:lnTo>
                  <a:lnTo>
                    <a:pt x="163218" y="123301"/>
                  </a:lnTo>
                  <a:lnTo>
                    <a:pt x="178592" y="128611"/>
                  </a:lnTo>
                  <a:lnTo>
                    <a:pt x="199232" y="132067"/>
                  </a:lnTo>
                  <a:lnTo>
                    <a:pt x="212518" y="131942"/>
                  </a:lnTo>
                  <a:lnTo>
                    <a:pt x="226358" y="129241"/>
                  </a:lnTo>
                  <a:lnTo>
                    <a:pt x="262236" y="110626"/>
                  </a:lnTo>
                  <a:lnTo>
                    <a:pt x="286379" y="85261"/>
                  </a:lnTo>
                  <a:lnTo>
                    <a:pt x="285478" y="71081"/>
                  </a:lnTo>
                  <a:lnTo>
                    <a:pt x="280881" y="64236"/>
                  </a:lnTo>
                  <a:lnTo>
                    <a:pt x="276512" y="63322"/>
                  </a:lnTo>
                  <a:lnTo>
                    <a:pt x="267787" y="62839"/>
                  </a:lnTo>
                  <a:lnTo>
                    <a:pt x="253195" y="58089"/>
                  </a:lnTo>
                  <a:lnTo>
                    <a:pt x="246673" y="64033"/>
                  </a:lnTo>
                  <a:lnTo>
                    <a:pt x="239871" y="70631"/>
                  </a:lnTo>
                  <a:lnTo>
                    <a:pt x="231733" y="76724"/>
                  </a:lnTo>
                  <a:lnTo>
                    <a:pt x="221203" y="81153"/>
                  </a:lnTo>
                  <a:lnTo>
                    <a:pt x="198051" y="82823"/>
                  </a:lnTo>
                  <a:lnTo>
                    <a:pt x="164753" y="78860"/>
                  </a:lnTo>
                  <a:lnTo>
                    <a:pt x="125915" y="69001"/>
                  </a:lnTo>
                  <a:lnTo>
                    <a:pt x="86139" y="52984"/>
                  </a:lnTo>
                  <a:lnTo>
                    <a:pt x="70793" y="41283"/>
                  </a:lnTo>
                  <a:lnTo>
                    <a:pt x="55654" y="25168"/>
                  </a:lnTo>
                  <a:lnTo>
                    <a:pt x="39888" y="9714"/>
                  </a:lnTo>
                  <a:lnTo>
                    <a:pt x="22664" y="0"/>
                  </a:lnTo>
                  <a:close/>
                </a:path>
              </a:pathLst>
            </a:custGeom>
            <a:solidFill>
              <a:srgbClr val="DE5E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499316"/>
              <a:ext cx="349885" cy="1428115"/>
            </a:xfrm>
            <a:custGeom>
              <a:avLst/>
              <a:gdLst/>
              <a:ahLst/>
              <a:cxnLst/>
              <a:rect l="l" t="t" r="r" b="b"/>
              <a:pathLst>
                <a:path w="349885" h="1428114">
                  <a:moveTo>
                    <a:pt x="43653" y="0"/>
                  </a:moveTo>
                  <a:lnTo>
                    <a:pt x="32744" y="14690"/>
                  </a:lnTo>
                  <a:lnTo>
                    <a:pt x="9431" y="53624"/>
                  </a:lnTo>
                  <a:lnTo>
                    <a:pt x="0" y="77854"/>
                  </a:lnTo>
                  <a:lnTo>
                    <a:pt x="0" y="261314"/>
                  </a:lnTo>
                  <a:lnTo>
                    <a:pt x="10460" y="294351"/>
                  </a:lnTo>
                  <a:lnTo>
                    <a:pt x="59347" y="407934"/>
                  </a:lnTo>
                  <a:lnTo>
                    <a:pt x="152695" y="611708"/>
                  </a:lnTo>
                  <a:lnTo>
                    <a:pt x="159782" y="640562"/>
                  </a:lnTo>
                  <a:lnTo>
                    <a:pt x="135217" y="712003"/>
                  </a:lnTo>
                  <a:lnTo>
                    <a:pt x="115655" y="773039"/>
                  </a:lnTo>
                  <a:lnTo>
                    <a:pt x="101146" y="825830"/>
                  </a:lnTo>
                  <a:lnTo>
                    <a:pt x="94849" y="863633"/>
                  </a:lnTo>
                  <a:lnTo>
                    <a:pt x="93056" y="898981"/>
                  </a:lnTo>
                  <a:lnTo>
                    <a:pt x="94229" y="934557"/>
                  </a:lnTo>
                  <a:lnTo>
                    <a:pt x="96827" y="973043"/>
                  </a:lnTo>
                  <a:lnTo>
                    <a:pt x="99309" y="1017121"/>
                  </a:lnTo>
                  <a:lnTo>
                    <a:pt x="100137" y="1069473"/>
                  </a:lnTo>
                  <a:lnTo>
                    <a:pt x="97770" y="1132780"/>
                  </a:lnTo>
                  <a:lnTo>
                    <a:pt x="90669" y="1209725"/>
                  </a:lnTo>
                  <a:lnTo>
                    <a:pt x="73947" y="1264311"/>
                  </a:lnTo>
                  <a:lnTo>
                    <a:pt x="51807" y="1292059"/>
                  </a:lnTo>
                  <a:lnTo>
                    <a:pt x="42373" y="1317917"/>
                  </a:lnTo>
                  <a:lnTo>
                    <a:pt x="73427" y="1364676"/>
                  </a:lnTo>
                  <a:lnTo>
                    <a:pt x="129022" y="1377538"/>
                  </a:lnTo>
                  <a:lnTo>
                    <a:pt x="147836" y="1378345"/>
                  </a:lnTo>
                  <a:lnTo>
                    <a:pt x="163933" y="1380059"/>
                  </a:lnTo>
                  <a:lnTo>
                    <a:pt x="181905" y="1384973"/>
                  </a:lnTo>
                  <a:lnTo>
                    <a:pt x="204787" y="1397913"/>
                  </a:lnTo>
                  <a:lnTo>
                    <a:pt x="231862" y="1415513"/>
                  </a:lnTo>
                  <a:lnTo>
                    <a:pt x="261846" y="1428089"/>
                  </a:lnTo>
                  <a:lnTo>
                    <a:pt x="293450" y="1425956"/>
                  </a:lnTo>
                  <a:lnTo>
                    <a:pt x="321175" y="1412543"/>
                  </a:lnTo>
                  <a:lnTo>
                    <a:pt x="340038" y="1398697"/>
                  </a:lnTo>
                  <a:lnTo>
                    <a:pt x="349640" y="1385624"/>
                  </a:lnTo>
                  <a:lnTo>
                    <a:pt x="349584" y="1374533"/>
                  </a:lnTo>
                  <a:lnTo>
                    <a:pt x="344167" y="1366259"/>
                  </a:lnTo>
                  <a:lnTo>
                    <a:pt x="337657" y="1360136"/>
                  </a:lnTo>
                  <a:lnTo>
                    <a:pt x="329629" y="1355125"/>
                  </a:lnTo>
                  <a:lnTo>
                    <a:pt x="319662" y="1350187"/>
                  </a:lnTo>
                  <a:lnTo>
                    <a:pt x="278127" y="1329061"/>
                  </a:lnTo>
                  <a:lnTo>
                    <a:pt x="228565" y="1300252"/>
                  </a:lnTo>
                  <a:lnTo>
                    <a:pt x="186528" y="1269550"/>
                  </a:lnTo>
                  <a:lnTo>
                    <a:pt x="167567" y="1242745"/>
                  </a:lnTo>
                  <a:lnTo>
                    <a:pt x="168721" y="1219376"/>
                  </a:lnTo>
                  <a:lnTo>
                    <a:pt x="173833" y="1176129"/>
                  </a:lnTo>
                  <a:lnTo>
                    <a:pt x="181916" y="1118905"/>
                  </a:lnTo>
                  <a:lnTo>
                    <a:pt x="191984" y="1053603"/>
                  </a:lnTo>
                  <a:lnTo>
                    <a:pt x="203054" y="986124"/>
                  </a:lnTo>
                  <a:lnTo>
                    <a:pt x="214139" y="922368"/>
                  </a:lnTo>
                  <a:lnTo>
                    <a:pt x="224254" y="868235"/>
                  </a:lnTo>
                  <a:lnTo>
                    <a:pt x="232413" y="829627"/>
                  </a:lnTo>
                  <a:lnTo>
                    <a:pt x="260539" y="745120"/>
                  </a:lnTo>
                  <a:lnTo>
                    <a:pt x="278257" y="695280"/>
                  </a:lnTo>
                  <a:lnTo>
                    <a:pt x="289665" y="661327"/>
                  </a:lnTo>
                  <a:lnTo>
                    <a:pt x="301738" y="587816"/>
                  </a:lnTo>
                  <a:lnTo>
                    <a:pt x="314484" y="467985"/>
                  </a:lnTo>
                  <a:lnTo>
                    <a:pt x="337709" y="240118"/>
                  </a:lnTo>
                  <a:lnTo>
                    <a:pt x="340228" y="197404"/>
                  </a:lnTo>
                  <a:lnTo>
                    <a:pt x="341748" y="136601"/>
                  </a:lnTo>
                  <a:lnTo>
                    <a:pt x="340790" y="122102"/>
                  </a:lnTo>
                  <a:lnTo>
                    <a:pt x="338662" y="111432"/>
                  </a:lnTo>
                  <a:lnTo>
                    <a:pt x="333732" y="99339"/>
                  </a:lnTo>
                  <a:lnTo>
                    <a:pt x="324374" y="80568"/>
                  </a:lnTo>
                  <a:lnTo>
                    <a:pt x="43653" y="0"/>
                  </a:lnTo>
                  <a:close/>
                </a:path>
              </a:pathLst>
            </a:custGeom>
            <a:solidFill>
              <a:srgbClr val="463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534799"/>
              <a:ext cx="352425" cy="644525"/>
            </a:xfrm>
            <a:custGeom>
              <a:avLst/>
              <a:gdLst/>
              <a:ahLst/>
              <a:cxnLst/>
              <a:rect l="l" t="t" r="r" b="b"/>
              <a:pathLst>
                <a:path w="352425" h="644525">
                  <a:moveTo>
                    <a:pt x="12195" y="0"/>
                  </a:moveTo>
                  <a:lnTo>
                    <a:pt x="0" y="28220"/>
                  </a:lnTo>
                  <a:lnTo>
                    <a:pt x="0" y="229766"/>
                  </a:lnTo>
                  <a:lnTo>
                    <a:pt x="19089" y="279498"/>
                  </a:lnTo>
                  <a:lnTo>
                    <a:pt x="37974" y="337571"/>
                  </a:lnTo>
                  <a:lnTo>
                    <a:pt x="53204" y="404050"/>
                  </a:lnTo>
                  <a:lnTo>
                    <a:pt x="57522" y="455213"/>
                  </a:lnTo>
                  <a:lnTo>
                    <a:pt x="53786" y="491583"/>
                  </a:lnTo>
                  <a:lnTo>
                    <a:pt x="47505" y="513301"/>
                  </a:lnTo>
                  <a:lnTo>
                    <a:pt x="44187" y="520509"/>
                  </a:lnTo>
                  <a:lnTo>
                    <a:pt x="105117" y="595160"/>
                  </a:lnTo>
                  <a:lnTo>
                    <a:pt x="149916" y="632702"/>
                  </a:lnTo>
                  <a:lnTo>
                    <a:pt x="200622" y="644530"/>
                  </a:lnTo>
                  <a:lnTo>
                    <a:pt x="279276" y="642035"/>
                  </a:lnTo>
                  <a:lnTo>
                    <a:pt x="303963" y="637925"/>
                  </a:lnTo>
                  <a:lnTo>
                    <a:pt x="327354" y="630053"/>
                  </a:lnTo>
                  <a:lnTo>
                    <a:pt x="344851" y="622190"/>
                  </a:lnTo>
                  <a:lnTo>
                    <a:pt x="351857" y="618109"/>
                  </a:lnTo>
                  <a:lnTo>
                    <a:pt x="350904" y="606128"/>
                  </a:lnTo>
                  <a:lnTo>
                    <a:pt x="347261" y="582623"/>
                  </a:lnTo>
                  <a:lnTo>
                    <a:pt x="343068" y="550991"/>
                  </a:lnTo>
                  <a:lnTo>
                    <a:pt x="340465" y="514629"/>
                  </a:lnTo>
                  <a:lnTo>
                    <a:pt x="338886" y="396210"/>
                  </a:lnTo>
                  <a:lnTo>
                    <a:pt x="339882" y="290161"/>
                  </a:lnTo>
                  <a:lnTo>
                    <a:pt x="341738" y="213818"/>
                  </a:lnTo>
                  <a:lnTo>
                    <a:pt x="342738" y="184518"/>
                  </a:lnTo>
                  <a:lnTo>
                    <a:pt x="342049" y="138066"/>
                  </a:lnTo>
                  <a:lnTo>
                    <a:pt x="265832" y="138066"/>
                  </a:lnTo>
                  <a:lnTo>
                    <a:pt x="226753" y="137237"/>
                  </a:lnTo>
                  <a:lnTo>
                    <a:pt x="163884" y="120015"/>
                  </a:lnTo>
                  <a:lnTo>
                    <a:pt x="95070" y="87771"/>
                  </a:lnTo>
                  <a:lnTo>
                    <a:pt x="47939" y="48015"/>
                  </a:lnTo>
                  <a:lnTo>
                    <a:pt x="20859" y="14255"/>
                  </a:lnTo>
                  <a:lnTo>
                    <a:pt x="12195" y="0"/>
                  </a:lnTo>
                  <a:close/>
                </a:path>
                <a:path w="352425" h="644525">
                  <a:moveTo>
                    <a:pt x="337861" y="72859"/>
                  </a:moveTo>
                  <a:lnTo>
                    <a:pt x="297431" y="118080"/>
                  </a:lnTo>
                  <a:lnTo>
                    <a:pt x="265832" y="138066"/>
                  </a:lnTo>
                  <a:lnTo>
                    <a:pt x="342049" y="138066"/>
                  </a:lnTo>
                  <a:lnTo>
                    <a:pt x="341748" y="117779"/>
                  </a:lnTo>
                  <a:lnTo>
                    <a:pt x="343144" y="99332"/>
                  </a:lnTo>
                  <a:lnTo>
                    <a:pt x="343205" y="88504"/>
                  </a:lnTo>
                  <a:lnTo>
                    <a:pt x="341565" y="81084"/>
                  </a:lnTo>
                  <a:lnTo>
                    <a:pt x="337861" y="72859"/>
                  </a:lnTo>
                  <a:close/>
                </a:path>
              </a:pathLst>
            </a:custGeom>
            <a:solidFill>
              <a:srgbClr val="F88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923208"/>
              <a:ext cx="353695" cy="2021205"/>
            </a:xfrm>
            <a:custGeom>
              <a:avLst/>
              <a:gdLst/>
              <a:ahLst/>
              <a:cxnLst/>
              <a:rect l="l" t="t" r="r" b="b"/>
              <a:pathLst>
                <a:path w="353695" h="2021204">
                  <a:moveTo>
                    <a:pt x="346443" y="218528"/>
                  </a:moveTo>
                  <a:lnTo>
                    <a:pt x="332092" y="162560"/>
                  </a:lnTo>
                  <a:lnTo>
                    <a:pt x="305435" y="130937"/>
                  </a:lnTo>
                  <a:lnTo>
                    <a:pt x="266915" y="101193"/>
                  </a:lnTo>
                  <a:lnTo>
                    <a:pt x="226225" y="73355"/>
                  </a:lnTo>
                  <a:lnTo>
                    <a:pt x="194005" y="52755"/>
                  </a:lnTo>
                  <a:lnTo>
                    <a:pt x="104000" y="13296"/>
                  </a:lnTo>
                  <a:lnTo>
                    <a:pt x="43027" y="10414"/>
                  </a:lnTo>
                  <a:lnTo>
                    <a:pt x="15671" y="0"/>
                  </a:lnTo>
                  <a:lnTo>
                    <a:pt x="0" y="2438"/>
                  </a:lnTo>
                  <a:lnTo>
                    <a:pt x="0" y="216039"/>
                  </a:lnTo>
                  <a:lnTo>
                    <a:pt x="850" y="218528"/>
                  </a:lnTo>
                  <a:lnTo>
                    <a:pt x="18554" y="266534"/>
                  </a:lnTo>
                  <a:lnTo>
                    <a:pt x="36614" y="316890"/>
                  </a:lnTo>
                  <a:lnTo>
                    <a:pt x="53098" y="368668"/>
                  </a:lnTo>
                  <a:lnTo>
                    <a:pt x="66065" y="420916"/>
                  </a:lnTo>
                  <a:lnTo>
                    <a:pt x="73571" y="472719"/>
                  </a:lnTo>
                  <a:lnTo>
                    <a:pt x="69799" y="495084"/>
                  </a:lnTo>
                  <a:lnTo>
                    <a:pt x="58420" y="522744"/>
                  </a:lnTo>
                  <a:lnTo>
                    <a:pt x="43827" y="550570"/>
                  </a:lnTo>
                  <a:lnTo>
                    <a:pt x="30391" y="573392"/>
                  </a:lnTo>
                  <a:lnTo>
                    <a:pt x="26238" y="580682"/>
                  </a:lnTo>
                  <a:lnTo>
                    <a:pt x="9601" y="618248"/>
                  </a:lnTo>
                  <a:lnTo>
                    <a:pt x="12192" y="611593"/>
                  </a:lnTo>
                  <a:lnTo>
                    <a:pt x="39725" y="662990"/>
                  </a:lnTo>
                  <a:lnTo>
                    <a:pt x="64719" y="692619"/>
                  </a:lnTo>
                  <a:lnTo>
                    <a:pt x="101358" y="711746"/>
                  </a:lnTo>
                  <a:lnTo>
                    <a:pt x="163880" y="731608"/>
                  </a:lnTo>
                  <a:lnTo>
                    <a:pt x="217932" y="739648"/>
                  </a:lnTo>
                  <a:lnTo>
                    <a:pt x="262280" y="733221"/>
                  </a:lnTo>
                  <a:lnTo>
                    <a:pt x="296151" y="719010"/>
                  </a:lnTo>
                  <a:lnTo>
                    <a:pt x="318770" y="703656"/>
                  </a:lnTo>
                  <a:lnTo>
                    <a:pt x="332371" y="693267"/>
                  </a:lnTo>
                  <a:lnTo>
                    <a:pt x="326174" y="611593"/>
                  </a:lnTo>
                  <a:lnTo>
                    <a:pt x="322478" y="567055"/>
                  </a:lnTo>
                  <a:lnTo>
                    <a:pt x="319900" y="545388"/>
                  </a:lnTo>
                  <a:lnTo>
                    <a:pt x="316979" y="531063"/>
                  </a:lnTo>
                  <a:lnTo>
                    <a:pt x="320014" y="503301"/>
                  </a:lnTo>
                  <a:lnTo>
                    <a:pt x="325412" y="456742"/>
                  </a:lnTo>
                  <a:lnTo>
                    <a:pt x="331965" y="398640"/>
                  </a:lnTo>
                  <a:lnTo>
                    <a:pt x="338442" y="336257"/>
                  </a:lnTo>
                  <a:lnTo>
                    <a:pt x="343598" y="276885"/>
                  </a:lnTo>
                  <a:lnTo>
                    <a:pt x="346227" y="227761"/>
                  </a:lnTo>
                  <a:lnTo>
                    <a:pt x="346443" y="218528"/>
                  </a:lnTo>
                  <a:close/>
                </a:path>
                <a:path w="353695" h="2021204">
                  <a:moveTo>
                    <a:pt x="353225" y="1945563"/>
                  </a:moveTo>
                  <a:lnTo>
                    <a:pt x="344208" y="1936064"/>
                  </a:lnTo>
                  <a:lnTo>
                    <a:pt x="341401" y="1934159"/>
                  </a:lnTo>
                  <a:lnTo>
                    <a:pt x="337997" y="1934476"/>
                  </a:lnTo>
                  <a:lnTo>
                    <a:pt x="327660" y="1931403"/>
                  </a:lnTo>
                  <a:lnTo>
                    <a:pt x="304076" y="1919376"/>
                  </a:lnTo>
                  <a:lnTo>
                    <a:pt x="289344" y="1948929"/>
                  </a:lnTo>
                  <a:lnTo>
                    <a:pt x="262864" y="1957959"/>
                  </a:lnTo>
                  <a:lnTo>
                    <a:pt x="189166" y="1932952"/>
                  </a:lnTo>
                  <a:lnTo>
                    <a:pt x="149225" y="1908149"/>
                  </a:lnTo>
                  <a:lnTo>
                    <a:pt x="112077" y="1881301"/>
                  </a:lnTo>
                  <a:lnTo>
                    <a:pt x="81343" y="1857044"/>
                  </a:lnTo>
                  <a:lnTo>
                    <a:pt x="60667" y="1840001"/>
                  </a:lnTo>
                  <a:lnTo>
                    <a:pt x="52628" y="1854504"/>
                  </a:lnTo>
                  <a:lnTo>
                    <a:pt x="45631" y="1869033"/>
                  </a:lnTo>
                  <a:lnTo>
                    <a:pt x="40767" y="1882749"/>
                  </a:lnTo>
                  <a:lnTo>
                    <a:pt x="39103" y="1894814"/>
                  </a:lnTo>
                  <a:lnTo>
                    <a:pt x="42481" y="1913737"/>
                  </a:lnTo>
                  <a:lnTo>
                    <a:pt x="49695" y="1929955"/>
                  </a:lnTo>
                  <a:lnTo>
                    <a:pt x="58166" y="1943379"/>
                  </a:lnTo>
                  <a:lnTo>
                    <a:pt x="65341" y="1953907"/>
                  </a:lnTo>
                  <a:lnTo>
                    <a:pt x="69964" y="1969452"/>
                  </a:lnTo>
                  <a:lnTo>
                    <a:pt x="72783" y="1992007"/>
                  </a:lnTo>
                  <a:lnTo>
                    <a:pt x="74193" y="2012315"/>
                  </a:lnTo>
                  <a:lnTo>
                    <a:pt x="74574" y="2021154"/>
                  </a:lnTo>
                  <a:lnTo>
                    <a:pt x="92532" y="2020900"/>
                  </a:lnTo>
                  <a:lnTo>
                    <a:pt x="101701" y="1971713"/>
                  </a:lnTo>
                  <a:lnTo>
                    <a:pt x="116395" y="1964969"/>
                  </a:lnTo>
                  <a:lnTo>
                    <a:pt x="127939" y="1962912"/>
                  </a:lnTo>
                  <a:lnTo>
                    <a:pt x="142303" y="1965693"/>
                  </a:lnTo>
                  <a:lnTo>
                    <a:pt x="165493" y="1973478"/>
                  </a:lnTo>
                  <a:lnTo>
                    <a:pt x="188658" y="1983041"/>
                  </a:lnTo>
                  <a:lnTo>
                    <a:pt x="203949" y="1991372"/>
                  </a:lnTo>
                  <a:lnTo>
                    <a:pt x="218135" y="1998700"/>
                  </a:lnTo>
                  <a:lnTo>
                    <a:pt x="237985" y="2005291"/>
                  </a:lnTo>
                  <a:lnTo>
                    <a:pt x="270903" y="2007222"/>
                  </a:lnTo>
                  <a:lnTo>
                    <a:pt x="310172" y="1999983"/>
                  </a:lnTo>
                  <a:lnTo>
                    <a:pt x="341998" y="1982279"/>
                  </a:lnTo>
                  <a:lnTo>
                    <a:pt x="352628" y="1952853"/>
                  </a:lnTo>
                  <a:lnTo>
                    <a:pt x="352310" y="1950135"/>
                  </a:lnTo>
                  <a:lnTo>
                    <a:pt x="353225" y="1945563"/>
                  </a:lnTo>
                  <a:close/>
                </a:path>
              </a:pathLst>
            </a:custGeom>
            <a:solidFill>
              <a:srgbClr val="DE5E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243" y="2607335"/>
              <a:ext cx="229235" cy="391795"/>
            </a:xfrm>
            <a:custGeom>
              <a:avLst/>
              <a:gdLst/>
              <a:ahLst/>
              <a:cxnLst/>
              <a:rect l="l" t="t" r="r" b="b"/>
              <a:pathLst>
                <a:path w="229235" h="391794">
                  <a:moveTo>
                    <a:pt x="151729" y="0"/>
                  </a:moveTo>
                  <a:lnTo>
                    <a:pt x="92405" y="1760"/>
                  </a:lnTo>
                  <a:lnTo>
                    <a:pt x="37426" y="25582"/>
                  </a:lnTo>
                  <a:lnTo>
                    <a:pt x="9940" y="61266"/>
                  </a:lnTo>
                  <a:lnTo>
                    <a:pt x="0" y="122715"/>
                  </a:lnTo>
                  <a:lnTo>
                    <a:pt x="1722" y="140525"/>
                  </a:lnTo>
                  <a:lnTo>
                    <a:pt x="5381" y="165857"/>
                  </a:lnTo>
                  <a:lnTo>
                    <a:pt x="10254" y="193828"/>
                  </a:lnTo>
                  <a:lnTo>
                    <a:pt x="15621" y="219553"/>
                  </a:lnTo>
                  <a:lnTo>
                    <a:pt x="17280" y="241075"/>
                  </a:lnTo>
                  <a:lnTo>
                    <a:pt x="17516" y="271583"/>
                  </a:lnTo>
                  <a:lnTo>
                    <a:pt x="13670" y="305308"/>
                  </a:lnTo>
                  <a:lnTo>
                    <a:pt x="3086" y="336482"/>
                  </a:lnTo>
                  <a:lnTo>
                    <a:pt x="11136" y="349658"/>
                  </a:lnTo>
                  <a:lnTo>
                    <a:pt x="37149" y="374231"/>
                  </a:lnTo>
                  <a:lnTo>
                    <a:pt x="81890" y="391790"/>
                  </a:lnTo>
                  <a:lnTo>
                    <a:pt x="146126" y="383929"/>
                  </a:lnTo>
                  <a:lnTo>
                    <a:pt x="141596" y="381124"/>
                  </a:lnTo>
                  <a:lnTo>
                    <a:pt x="132561" y="374901"/>
                  </a:lnTo>
                  <a:lnTo>
                    <a:pt x="123618" y="367546"/>
                  </a:lnTo>
                  <a:lnTo>
                    <a:pt x="119367" y="361348"/>
                  </a:lnTo>
                  <a:lnTo>
                    <a:pt x="118709" y="338429"/>
                  </a:lnTo>
                  <a:lnTo>
                    <a:pt x="119114" y="312839"/>
                  </a:lnTo>
                  <a:lnTo>
                    <a:pt x="120357" y="282570"/>
                  </a:lnTo>
                  <a:lnTo>
                    <a:pt x="130848" y="284564"/>
                  </a:lnTo>
                  <a:lnTo>
                    <a:pt x="155867" y="293357"/>
                  </a:lnTo>
                  <a:lnTo>
                    <a:pt x="164236" y="294508"/>
                  </a:lnTo>
                  <a:lnTo>
                    <a:pt x="189682" y="264693"/>
                  </a:lnTo>
                  <a:lnTo>
                    <a:pt x="212966" y="217419"/>
                  </a:lnTo>
                  <a:lnTo>
                    <a:pt x="226674" y="151762"/>
                  </a:lnTo>
                  <a:lnTo>
                    <a:pt x="228891" y="109854"/>
                  </a:lnTo>
                  <a:lnTo>
                    <a:pt x="224713" y="71483"/>
                  </a:lnTo>
                  <a:lnTo>
                    <a:pt x="212109" y="43726"/>
                  </a:lnTo>
                  <a:lnTo>
                    <a:pt x="189706" y="16943"/>
                  </a:lnTo>
                  <a:lnTo>
                    <a:pt x="151729" y="0"/>
                  </a:lnTo>
                  <a:close/>
                </a:path>
              </a:pathLst>
            </a:custGeom>
            <a:solidFill>
              <a:srgbClr val="463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362" y="3709326"/>
              <a:ext cx="162547" cy="1190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63959" y="3762498"/>
              <a:ext cx="426720" cy="405765"/>
            </a:xfrm>
            <a:custGeom>
              <a:avLst/>
              <a:gdLst/>
              <a:ahLst/>
              <a:cxnLst/>
              <a:rect l="l" t="t" r="r" b="b"/>
              <a:pathLst>
                <a:path w="426720" h="405764">
                  <a:moveTo>
                    <a:pt x="406704" y="0"/>
                  </a:moveTo>
                  <a:lnTo>
                    <a:pt x="43268" y="76784"/>
                  </a:lnTo>
                  <a:lnTo>
                    <a:pt x="10248" y="197992"/>
                  </a:lnTo>
                  <a:lnTo>
                    <a:pt x="0" y="384860"/>
                  </a:lnTo>
                  <a:lnTo>
                    <a:pt x="1118" y="394151"/>
                  </a:lnTo>
                  <a:lnTo>
                    <a:pt x="5232" y="401070"/>
                  </a:lnTo>
                  <a:lnTo>
                    <a:pt x="11680" y="404968"/>
                  </a:lnTo>
                  <a:lnTo>
                    <a:pt x="19799" y="405193"/>
                  </a:lnTo>
                  <a:lnTo>
                    <a:pt x="383222" y="328409"/>
                  </a:lnTo>
                  <a:lnTo>
                    <a:pt x="414756" y="134378"/>
                  </a:lnTo>
                  <a:lnTo>
                    <a:pt x="426592" y="20332"/>
                  </a:lnTo>
                  <a:lnTo>
                    <a:pt x="425430" y="11040"/>
                  </a:lnTo>
                  <a:lnTo>
                    <a:pt x="421311" y="4117"/>
                  </a:lnTo>
                  <a:lnTo>
                    <a:pt x="414861" y="219"/>
                  </a:lnTo>
                  <a:lnTo>
                    <a:pt x="406704" y="0"/>
                  </a:lnTo>
                  <a:close/>
                </a:path>
              </a:pathLst>
            </a:custGeom>
            <a:solidFill>
              <a:srgbClr val="463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5344" y="3776519"/>
              <a:ext cx="414655" cy="417830"/>
            </a:xfrm>
            <a:custGeom>
              <a:avLst/>
              <a:gdLst/>
              <a:ahLst/>
              <a:cxnLst/>
              <a:rect l="l" t="t" r="r" b="b"/>
              <a:pathLst>
                <a:path w="414655" h="417829">
                  <a:moveTo>
                    <a:pt x="392671" y="0"/>
                  </a:moveTo>
                  <a:lnTo>
                    <a:pt x="29248" y="76746"/>
                  </a:lnTo>
                  <a:lnTo>
                    <a:pt x="6667" y="106032"/>
                  </a:lnTo>
                  <a:lnTo>
                    <a:pt x="8750" y="237248"/>
                  </a:lnTo>
                  <a:lnTo>
                    <a:pt x="0" y="397598"/>
                  </a:lnTo>
                  <a:lnTo>
                    <a:pt x="1162" y="406888"/>
                  </a:lnTo>
                  <a:lnTo>
                    <a:pt x="5283" y="413796"/>
                  </a:lnTo>
                  <a:lnTo>
                    <a:pt x="11737" y="417653"/>
                  </a:lnTo>
                  <a:lnTo>
                    <a:pt x="19900" y="417791"/>
                  </a:lnTo>
                  <a:lnTo>
                    <a:pt x="383324" y="341198"/>
                  </a:lnTo>
                  <a:lnTo>
                    <a:pt x="414159" y="159600"/>
                  </a:lnTo>
                  <a:lnTo>
                    <a:pt x="412470" y="20345"/>
                  </a:lnTo>
                  <a:lnTo>
                    <a:pt x="411378" y="11031"/>
                  </a:lnTo>
                  <a:lnTo>
                    <a:pt x="407309" y="4110"/>
                  </a:lnTo>
                  <a:lnTo>
                    <a:pt x="400870" y="219"/>
                  </a:lnTo>
                  <a:lnTo>
                    <a:pt x="392671" y="0"/>
                  </a:lnTo>
                  <a:close/>
                </a:path>
              </a:pathLst>
            </a:custGeom>
            <a:solidFill>
              <a:srgbClr val="7664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0677" y="3162171"/>
              <a:ext cx="358775" cy="1008380"/>
            </a:xfrm>
            <a:custGeom>
              <a:avLst/>
              <a:gdLst/>
              <a:ahLst/>
              <a:cxnLst/>
              <a:rect l="l" t="t" r="r" b="b"/>
              <a:pathLst>
                <a:path w="358775" h="1008379">
                  <a:moveTo>
                    <a:pt x="358622" y="678865"/>
                  </a:moveTo>
                  <a:lnTo>
                    <a:pt x="346087" y="606577"/>
                  </a:lnTo>
                  <a:lnTo>
                    <a:pt x="329120" y="570484"/>
                  </a:lnTo>
                  <a:lnTo>
                    <a:pt x="308317" y="550697"/>
                  </a:lnTo>
                  <a:lnTo>
                    <a:pt x="297573" y="551637"/>
                  </a:lnTo>
                  <a:lnTo>
                    <a:pt x="294284" y="551865"/>
                  </a:lnTo>
                  <a:lnTo>
                    <a:pt x="297408" y="549135"/>
                  </a:lnTo>
                  <a:lnTo>
                    <a:pt x="304139" y="543267"/>
                  </a:lnTo>
                  <a:lnTo>
                    <a:pt x="284746" y="535851"/>
                  </a:lnTo>
                  <a:lnTo>
                    <a:pt x="284746" y="552513"/>
                  </a:lnTo>
                  <a:lnTo>
                    <a:pt x="266890" y="553707"/>
                  </a:lnTo>
                  <a:lnTo>
                    <a:pt x="260870" y="549135"/>
                  </a:lnTo>
                  <a:lnTo>
                    <a:pt x="279374" y="550887"/>
                  </a:lnTo>
                  <a:lnTo>
                    <a:pt x="284746" y="552513"/>
                  </a:lnTo>
                  <a:lnTo>
                    <a:pt x="284746" y="535851"/>
                  </a:lnTo>
                  <a:lnTo>
                    <a:pt x="283743" y="535457"/>
                  </a:lnTo>
                  <a:lnTo>
                    <a:pt x="227241" y="518350"/>
                  </a:lnTo>
                  <a:lnTo>
                    <a:pt x="204863" y="509955"/>
                  </a:lnTo>
                  <a:lnTo>
                    <a:pt x="157797" y="474256"/>
                  </a:lnTo>
                  <a:lnTo>
                    <a:pt x="138747" y="432854"/>
                  </a:lnTo>
                  <a:lnTo>
                    <a:pt x="120535" y="388645"/>
                  </a:lnTo>
                  <a:lnTo>
                    <a:pt x="107327" y="358355"/>
                  </a:lnTo>
                  <a:lnTo>
                    <a:pt x="97523" y="339648"/>
                  </a:lnTo>
                  <a:lnTo>
                    <a:pt x="87541" y="320179"/>
                  </a:lnTo>
                  <a:lnTo>
                    <a:pt x="79006" y="301256"/>
                  </a:lnTo>
                  <a:lnTo>
                    <a:pt x="73507" y="284187"/>
                  </a:lnTo>
                  <a:lnTo>
                    <a:pt x="76746" y="257378"/>
                  </a:lnTo>
                  <a:lnTo>
                    <a:pt x="82435" y="213741"/>
                  </a:lnTo>
                  <a:lnTo>
                    <a:pt x="89255" y="159740"/>
                  </a:lnTo>
                  <a:lnTo>
                    <a:pt x="95923" y="101828"/>
                  </a:lnTo>
                  <a:lnTo>
                    <a:pt x="101155" y="46431"/>
                  </a:lnTo>
                  <a:lnTo>
                    <a:pt x="102908" y="14020"/>
                  </a:lnTo>
                  <a:lnTo>
                    <a:pt x="103657" y="0"/>
                  </a:lnTo>
                  <a:lnTo>
                    <a:pt x="89027" y="6756"/>
                  </a:lnTo>
                  <a:lnTo>
                    <a:pt x="79121" y="10426"/>
                  </a:lnTo>
                  <a:lnTo>
                    <a:pt x="69418" y="12255"/>
                  </a:lnTo>
                  <a:lnTo>
                    <a:pt x="55410" y="13525"/>
                  </a:lnTo>
                  <a:lnTo>
                    <a:pt x="36728" y="14020"/>
                  </a:lnTo>
                  <a:lnTo>
                    <a:pt x="18796" y="13246"/>
                  </a:lnTo>
                  <a:lnTo>
                    <a:pt x="5308" y="12115"/>
                  </a:lnTo>
                  <a:lnTo>
                    <a:pt x="0" y="11531"/>
                  </a:lnTo>
                  <a:lnTo>
                    <a:pt x="596" y="36512"/>
                  </a:lnTo>
                  <a:lnTo>
                    <a:pt x="1435" y="88214"/>
                  </a:lnTo>
                  <a:lnTo>
                    <a:pt x="2705" y="153835"/>
                  </a:lnTo>
                  <a:lnTo>
                    <a:pt x="4635" y="220560"/>
                  </a:lnTo>
                  <a:lnTo>
                    <a:pt x="7404" y="275564"/>
                  </a:lnTo>
                  <a:lnTo>
                    <a:pt x="33959" y="359054"/>
                  </a:lnTo>
                  <a:lnTo>
                    <a:pt x="66078" y="415099"/>
                  </a:lnTo>
                  <a:lnTo>
                    <a:pt x="100266" y="466763"/>
                  </a:lnTo>
                  <a:lnTo>
                    <a:pt x="129171" y="506641"/>
                  </a:lnTo>
                  <a:lnTo>
                    <a:pt x="145478" y="527304"/>
                  </a:lnTo>
                  <a:lnTo>
                    <a:pt x="155968" y="542023"/>
                  </a:lnTo>
                  <a:lnTo>
                    <a:pt x="167614" y="560984"/>
                  </a:lnTo>
                  <a:lnTo>
                    <a:pt x="178879" y="578904"/>
                  </a:lnTo>
                  <a:lnTo>
                    <a:pt x="186829" y="588733"/>
                  </a:lnTo>
                  <a:lnTo>
                    <a:pt x="186067" y="593255"/>
                  </a:lnTo>
                  <a:lnTo>
                    <a:pt x="186715" y="623671"/>
                  </a:lnTo>
                  <a:lnTo>
                    <a:pt x="190334" y="666978"/>
                  </a:lnTo>
                  <a:lnTo>
                    <a:pt x="191681" y="680427"/>
                  </a:lnTo>
                  <a:lnTo>
                    <a:pt x="192824" y="693153"/>
                  </a:lnTo>
                  <a:lnTo>
                    <a:pt x="193675" y="704837"/>
                  </a:lnTo>
                  <a:lnTo>
                    <a:pt x="194119" y="715124"/>
                  </a:lnTo>
                  <a:lnTo>
                    <a:pt x="192709" y="740702"/>
                  </a:lnTo>
                  <a:lnTo>
                    <a:pt x="189344" y="797826"/>
                  </a:lnTo>
                  <a:lnTo>
                    <a:pt x="180924" y="938491"/>
                  </a:lnTo>
                  <a:lnTo>
                    <a:pt x="177038" y="1004341"/>
                  </a:lnTo>
                  <a:lnTo>
                    <a:pt x="176911" y="1008316"/>
                  </a:lnTo>
                  <a:lnTo>
                    <a:pt x="196405" y="1004341"/>
                  </a:lnTo>
                  <a:lnTo>
                    <a:pt x="200456" y="937348"/>
                  </a:lnTo>
                  <a:lnTo>
                    <a:pt x="210718" y="764057"/>
                  </a:lnTo>
                  <a:lnTo>
                    <a:pt x="212877" y="726948"/>
                  </a:lnTo>
                  <a:lnTo>
                    <a:pt x="213512" y="714870"/>
                  </a:lnTo>
                  <a:lnTo>
                    <a:pt x="212953" y="703503"/>
                  </a:lnTo>
                  <a:lnTo>
                    <a:pt x="212102" y="691908"/>
                  </a:lnTo>
                  <a:lnTo>
                    <a:pt x="210947" y="678865"/>
                  </a:lnTo>
                  <a:lnTo>
                    <a:pt x="209638" y="665137"/>
                  </a:lnTo>
                  <a:lnTo>
                    <a:pt x="207492" y="641527"/>
                  </a:lnTo>
                  <a:lnTo>
                    <a:pt x="205740" y="616165"/>
                  </a:lnTo>
                  <a:lnTo>
                    <a:pt x="205397" y="596646"/>
                  </a:lnTo>
                  <a:lnTo>
                    <a:pt x="216027" y="598487"/>
                  </a:lnTo>
                  <a:lnTo>
                    <a:pt x="229933" y="599554"/>
                  </a:lnTo>
                  <a:lnTo>
                    <a:pt x="273519" y="597458"/>
                  </a:lnTo>
                  <a:lnTo>
                    <a:pt x="278777" y="595541"/>
                  </a:lnTo>
                  <a:lnTo>
                    <a:pt x="286258" y="593140"/>
                  </a:lnTo>
                  <a:lnTo>
                    <a:pt x="294513" y="590156"/>
                  </a:lnTo>
                  <a:lnTo>
                    <a:pt x="300659" y="585343"/>
                  </a:lnTo>
                  <a:lnTo>
                    <a:pt x="301752" y="577443"/>
                  </a:lnTo>
                  <a:lnTo>
                    <a:pt x="296926" y="571842"/>
                  </a:lnTo>
                  <a:lnTo>
                    <a:pt x="295757" y="571207"/>
                  </a:lnTo>
                  <a:lnTo>
                    <a:pt x="299161" y="570979"/>
                  </a:lnTo>
                  <a:lnTo>
                    <a:pt x="303936" y="570484"/>
                  </a:lnTo>
                  <a:lnTo>
                    <a:pt x="324358" y="603123"/>
                  </a:lnTo>
                  <a:lnTo>
                    <a:pt x="339090" y="678865"/>
                  </a:lnTo>
                  <a:lnTo>
                    <a:pt x="339115" y="680427"/>
                  </a:lnTo>
                  <a:lnTo>
                    <a:pt x="338112" y="704837"/>
                  </a:lnTo>
                  <a:lnTo>
                    <a:pt x="335724" y="757948"/>
                  </a:lnTo>
                  <a:lnTo>
                    <a:pt x="332524" y="827201"/>
                  </a:lnTo>
                  <a:lnTo>
                    <a:pt x="327304" y="938491"/>
                  </a:lnTo>
                  <a:lnTo>
                    <a:pt x="325678" y="972959"/>
                  </a:lnTo>
                  <a:lnTo>
                    <a:pt x="325628" y="977138"/>
                  </a:lnTo>
                  <a:lnTo>
                    <a:pt x="345122" y="972959"/>
                  </a:lnTo>
                  <a:lnTo>
                    <a:pt x="345592" y="961872"/>
                  </a:lnTo>
                  <a:lnTo>
                    <a:pt x="358152" y="690841"/>
                  </a:lnTo>
                  <a:lnTo>
                    <a:pt x="358597" y="680427"/>
                  </a:lnTo>
                  <a:lnTo>
                    <a:pt x="358622" y="678865"/>
                  </a:lnTo>
                  <a:close/>
                </a:path>
              </a:pathLst>
            </a:custGeom>
            <a:solidFill>
              <a:srgbClr val="463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455" y="2579127"/>
              <a:ext cx="327025" cy="586740"/>
            </a:xfrm>
            <a:custGeom>
              <a:avLst/>
              <a:gdLst/>
              <a:ahLst/>
              <a:cxnLst/>
              <a:rect l="l" t="t" r="r" b="b"/>
              <a:pathLst>
                <a:path w="327025" h="586739">
                  <a:moveTo>
                    <a:pt x="326910" y="128803"/>
                  </a:moveTo>
                  <a:lnTo>
                    <a:pt x="320827" y="82486"/>
                  </a:lnTo>
                  <a:lnTo>
                    <a:pt x="285813" y="45402"/>
                  </a:lnTo>
                  <a:lnTo>
                    <a:pt x="223850" y="7734"/>
                  </a:lnTo>
                  <a:lnTo>
                    <a:pt x="185153" y="0"/>
                  </a:lnTo>
                  <a:lnTo>
                    <a:pt x="146685" y="2628"/>
                  </a:lnTo>
                  <a:lnTo>
                    <a:pt x="81775" y="27165"/>
                  </a:lnTo>
                  <a:lnTo>
                    <a:pt x="36487" y="72783"/>
                  </a:lnTo>
                  <a:lnTo>
                    <a:pt x="21691" y="128193"/>
                  </a:lnTo>
                  <a:lnTo>
                    <a:pt x="24904" y="155321"/>
                  </a:lnTo>
                  <a:lnTo>
                    <a:pt x="28714" y="168859"/>
                  </a:lnTo>
                  <a:lnTo>
                    <a:pt x="20383" y="187312"/>
                  </a:lnTo>
                  <a:lnTo>
                    <a:pt x="10096" y="220027"/>
                  </a:lnTo>
                  <a:lnTo>
                    <a:pt x="2387" y="252514"/>
                  </a:lnTo>
                  <a:lnTo>
                    <a:pt x="0" y="274154"/>
                  </a:lnTo>
                  <a:lnTo>
                    <a:pt x="3022" y="300761"/>
                  </a:lnTo>
                  <a:lnTo>
                    <a:pt x="7658" y="333400"/>
                  </a:lnTo>
                  <a:lnTo>
                    <a:pt x="14109" y="367538"/>
                  </a:lnTo>
                  <a:lnTo>
                    <a:pt x="22580" y="398614"/>
                  </a:lnTo>
                  <a:lnTo>
                    <a:pt x="29260" y="419531"/>
                  </a:lnTo>
                  <a:lnTo>
                    <a:pt x="34251" y="438442"/>
                  </a:lnTo>
                  <a:lnTo>
                    <a:pt x="38430" y="449580"/>
                  </a:lnTo>
                  <a:lnTo>
                    <a:pt x="46520" y="467525"/>
                  </a:lnTo>
                  <a:lnTo>
                    <a:pt x="56273" y="487527"/>
                  </a:lnTo>
                  <a:lnTo>
                    <a:pt x="67919" y="510489"/>
                  </a:lnTo>
                  <a:lnTo>
                    <a:pt x="70040" y="500329"/>
                  </a:lnTo>
                  <a:lnTo>
                    <a:pt x="71043" y="493242"/>
                  </a:lnTo>
                  <a:lnTo>
                    <a:pt x="71208" y="485940"/>
                  </a:lnTo>
                  <a:lnTo>
                    <a:pt x="70802" y="475068"/>
                  </a:lnTo>
                  <a:lnTo>
                    <a:pt x="78257" y="483793"/>
                  </a:lnTo>
                  <a:lnTo>
                    <a:pt x="87490" y="502780"/>
                  </a:lnTo>
                  <a:lnTo>
                    <a:pt x="94551" y="524344"/>
                  </a:lnTo>
                  <a:lnTo>
                    <a:pt x="95504" y="540791"/>
                  </a:lnTo>
                  <a:lnTo>
                    <a:pt x="92367" y="554278"/>
                  </a:lnTo>
                  <a:lnTo>
                    <a:pt x="89814" y="569239"/>
                  </a:lnTo>
                  <a:lnTo>
                    <a:pt x="87490" y="586371"/>
                  </a:lnTo>
                  <a:lnTo>
                    <a:pt x="131267" y="542074"/>
                  </a:lnTo>
                  <a:lnTo>
                    <a:pt x="151625" y="512432"/>
                  </a:lnTo>
                  <a:lnTo>
                    <a:pt x="153746" y="484073"/>
                  </a:lnTo>
                  <a:lnTo>
                    <a:pt x="142811" y="443598"/>
                  </a:lnTo>
                  <a:lnTo>
                    <a:pt x="132181" y="413397"/>
                  </a:lnTo>
                  <a:lnTo>
                    <a:pt x="129438" y="400964"/>
                  </a:lnTo>
                  <a:lnTo>
                    <a:pt x="131279" y="391782"/>
                  </a:lnTo>
                  <a:lnTo>
                    <a:pt x="125399" y="369785"/>
                  </a:lnTo>
                  <a:lnTo>
                    <a:pt x="105664" y="329209"/>
                  </a:lnTo>
                  <a:lnTo>
                    <a:pt x="89560" y="298132"/>
                  </a:lnTo>
                  <a:lnTo>
                    <a:pt x="91554" y="300672"/>
                  </a:lnTo>
                  <a:lnTo>
                    <a:pt x="141122" y="291541"/>
                  </a:lnTo>
                  <a:lnTo>
                    <a:pt x="190741" y="260515"/>
                  </a:lnTo>
                  <a:lnTo>
                    <a:pt x="223113" y="220713"/>
                  </a:lnTo>
                  <a:lnTo>
                    <a:pt x="241173" y="176949"/>
                  </a:lnTo>
                  <a:lnTo>
                    <a:pt x="251358" y="152069"/>
                  </a:lnTo>
                  <a:lnTo>
                    <a:pt x="261353" y="136702"/>
                  </a:lnTo>
                  <a:lnTo>
                    <a:pt x="271449" y="133057"/>
                  </a:lnTo>
                  <a:lnTo>
                    <a:pt x="281635" y="136753"/>
                  </a:lnTo>
                  <a:lnTo>
                    <a:pt x="297243" y="146989"/>
                  </a:lnTo>
                  <a:lnTo>
                    <a:pt x="305422" y="140538"/>
                  </a:lnTo>
                  <a:lnTo>
                    <a:pt x="309333" y="144856"/>
                  </a:lnTo>
                  <a:lnTo>
                    <a:pt x="314667" y="145262"/>
                  </a:lnTo>
                  <a:lnTo>
                    <a:pt x="320433" y="139420"/>
                  </a:lnTo>
                  <a:lnTo>
                    <a:pt x="325031" y="132283"/>
                  </a:lnTo>
                  <a:lnTo>
                    <a:pt x="326910" y="1288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6233" y="2543453"/>
            <a:ext cx="625441" cy="256116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05993" y="2567629"/>
            <a:ext cx="567952" cy="236978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33212" y="2561746"/>
            <a:ext cx="1091135" cy="235264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60094" y="2458170"/>
            <a:ext cx="657233" cy="2495447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33777" y="2411052"/>
            <a:ext cx="1238622" cy="255549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598091" y="870591"/>
            <a:ext cx="5897245" cy="14325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3725"/>
              </a:lnSpc>
              <a:spcBef>
                <a:spcPts val="114"/>
              </a:spcBef>
            </a:pPr>
            <a:r>
              <a:rPr sz="3200" b="1" dirty="0">
                <a:solidFill>
                  <a:srgbClr val="6ABE4A"/>
                </a:solidFill>
                <a:latin typeface="FidelitySans-ExtraBold"/>
                <a:cs typeface="FidelitySans-ExtraBold"/>
              </a:rPr>
              <a:t>When</a:t>
            </a:r>
            <a:r>
              <a:rPr sz="3200" b="1" spc="-100" dirty="0">
                <a:solidFill>
                  <a:srgbClr val="6ABE4A"/>
                </a:solidFill>
                <a:latin typeface="FidelitySans-ExtraBold"/>
                <a:cs typeface="FidelitySans-ExtraBold"/>
              </a:rPr>
              <a:t> </a:t>
            </a:r>
            <a:r>
              <a:rPr sz="3200" b="1" spc="-20" dirty="0">
                <a:solidFill>
                  <a:srgbClr val="6ABE4A"/>
                </a:solidFill>
                <a:latin typeface="FidelitySans-ExtraBold"/>
                <a:cs typeface="FidelitySans-ExtraBold"/>
              </a:rPr>
              <a:t>you’re</a:t>
            </a:r>
            <a:r>
              <a:rPr sz="3200" b="1" spc="-100" dirty="0">
                <a:solidFill>
                  <a:srgbClr val="6ABE4A"/>
                </a:solidFill>
                <a:latin typeface="FidelitySans-ExtraBold"/>
                <a:cs typeface="FidelitySans-ExtraBold"/>
              </a:rPr>
              <a:t> </a:t>
            </a:r>
            <a:r>
              <a:rPr sz="3200" b="1" spc="-10" dirty="0">
                <a:solidFill>
                  <a:srgbClr val="6ABE4A"/>
                </a:solidFill>
                <a:latin typeface="FidelitySans-ExtraBold"/>
                <a:cs typeface="FidelitySans-ExtraBold"/>
              </a:rPr>
              <a:t>prepared,</a:t>
            </a:r>
            <a:endParaRPr sz="3200">
              <a:latin typeface="FidelitySans-ExtraBold"/>
              <a:cs typeface="FidelitySans-ExtraBold"/>
            </a:endParaRPr>
          </a:p>
          <a:p>
            <a:pPr marL="12700" marR="5080">
              <a:lnSpc>
                <a:spcPts val="3610"/>
              </a:lnSpc>
              <a:spcBef>
                <a:spcPts val="195"/>
              </a:spcBef>
            </a:pPr>
            <a:r>
              <a:rPr sz="3200" b="1" dirty="0">
                <a:solidFill>
                  <a:srgbClr val="6ABE4A"/>
                </a:solidFill>
                <a:latin typeface="FidelitySans-ExtraBold"/>
                <a:cs typeface="FidelitySans-ExtraBold"/>
              </a:rPr>
              <a:t>your</a:t>
            </a:r>
            <a:r>
              <a:rPr sz="3200" b="1" spc="-60" dirty="0">
                <a:solidFill>
                  <a:srgbClr val="6ABE4A"/>
                </a:solidFill>
                <a:latin typeface="FidelitySans-ExtraBold"/>
                <a:cs typeface="FidelitySans-ExtraBold"/>
              </a:rPr>
              <a:t> </a:t>
            </a:r>
            <a:r>
              <a:rPr sz="3200" b="1" dirty="0">
                <a:solidFill>
                  <a:srgbClr val="6ABE4A"/>
                </a:solidFill>
                <a:latin typeface="FidelitySans-ExtraBold"/>
                <a:cs typeface="FidelitySans-ExtraBold"/>
              </a:rPr>
              <a:t>job</a:t>
            </a:r>
            <a:r>
              <a:rPr sz="3200" b="1" spc="-60" dirty="0">
                <a:solidFill>
                  <a:srgbClr val="6ABE4A"/>
                </a:solidFill>
                <a:latin typeface="FidelitySans-ExtraBold"/>
                <a:cs typeface="FidelitySans-ExtraBold"/>
              </a:rPr>
              <a:t> </a:t>
            </a:r>
            <a:r>
              <a:rPr sz="3200" b="1" dirty="0">
                <a:solidFill>
                  <a:srgbClr val="6ABE4A"/>
                </a:solidFill>
                <a:latin typeface="FidelitySans-ExtraBold"/>
                <a:cs typeface="FidelitySans-ExtraBold"/>
              </a:rPr>
              <a:t>goes</a:t>
            </a:r>
            <a:r>
              <a:rPr sz="3200" b="1" spc="-60" dirty="0">
                <a:solidFill>
                  <a:srgbClr val="6ABE4A"/>
                </a:solidFill>
                <a:latin typeface="FidelitySans-ExtraBold"/>
                <a:cs typeface="FidelitySans-ExtraBold"/>
              </a:rPr>
              <a:t> </a:t>
            </a:r>
            <a:r>
              <a:rPr sz="3200" b="1" dirty="0">
                <a:solidFill>
                  <a:srgbClr val="6ABE4A"/>
                </a:solidFill>
                <a:latin typeface="FidelitySans-ExtraBold"/>
                <a:cs typeface="FidelitySans-ExtraBold"/>
              </a:rPr>
              <a:t>more</a:t>
            </a:r>
            <a:r>
              <a:rPr sz="3200" b="1" spc="-60" dirty="0">
                <a:solidFill>
                  <a:srgbClr val="6ABE4A"/>
                </a:solidFill>
                <a:latin typeface="FidelitySans-ExtraBold"/>
                <a:cs typeface="FidelitySans-ExtraBold"/>
              </a:rPr>
              <a:t> </a:t>
            </a:r>
            <a:r>
              <a:rPr sz="3200" b="1" spc="-25" dirty="0">
                <a:solidFill>
                  <a:srgbClr val="6ABE4A"/>
                </a:solidFill>
                <a:latin typeface="FidelitySans-ExtraBold"/>
                <a:cs typeface="FidelitySans-ExtraBold"/>
              </a:rPr>
              <a:t>smoothly. </a:t>
            </a:r>
            <a:r>
              <a:rPr sz="32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So</a:t>
            </a:r>
            <a:r>
              <a:rPr sz="3200" b="1" spc="-5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32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does</a:t>
            </a:r>
            <a:r>
              <a:rPr sz="3200" b="1" spc="-5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32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your</a:t>
            </a:r>
            <a:r>
              <a:rPr sz="3200" b="1" spc="-45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3200" b="1" spc="-1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retirement.</a:t>
            </a:r>
            <a:endParaRPr sz="3200">
              <a:latin typeface="FidelitySans-ExtraBold"/>
              <a:cs typeface="FidelitySans-Extra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0346" y="16791840"/>
            <a:ext cx="6426200" cy="88328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spc="-10" dirty="0">
                <a:solidFill>
                  <a:srgbClr val="FFFFFF"/>
                </a:solidFill>
                <a:latin typeface="Fidelity Sans"/>
                <a:cs typeface="Fidelity Sans"/>
              </a:rPr>
              <a:t>Investing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involves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risk,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including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risk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of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idelity Sans"/>
                <a:cs typeface="Fidelity Sans"/>
              </a:rPr>
              <a:t>loss.</a:t>
            </a:r>
            <a:endParaRPr sz="1600" dirty="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Fidelity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Brokerage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Services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LLC,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Member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NYSE,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idelity Sans"/>
                <a:cs typeface="Fidelity Sans"/>
                <a:hlinkClick r:id="rId9"/>
              </a:rPr>
              <a:t>SIPC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,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900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Salem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Street,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Smithﬁeld,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RI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02917</a:t>
            </a:r>
            <a:endParaRPr sz="1200" dirty="0">
              <a:latin typeface="Fidelity Sans"/>
              <a:cs typeface="Fidelity Sans"/>
            </a:endParaRPr>
          </a:p>
          <a:p>
            <a:pPr marL="12700" marR="387477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©</a:t>
            </a:r>
            <a:r>
              <a:rPr sz="12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2023</a:t>
            </a:r>
            <a:r>
              <a:rPr sz="12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FMR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LLC.</a:t>
            </a:r>
            <a:r>
              <a:rPr sz="12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All</a:t>
            </a:r>
            <a:r>
              <a:rPr sz="12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rights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reserved. 1099259.1.0</a:t>
            </a:r>
            <a:endParaRPr sz="1200" dirty="0">
              <a:latin typeface="Fidelity Sans"/>
              <a:cs typeface="Fidelity San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35191" y="6923602"/>
            <a:ext cx="7302500" cy="1497330"/>
            <a:chOff x="235191" y="6923602"/>
            <a:chExt cx="7302500" cy="1497330"/>
          </a:xfrm>
        </p:grpSpPr>
        <p:sp>
          <p:nvSpPr>
            <p:cNvPr id="25" name="object 25"/>
            <p:cNvSpPr/>
            <p:nvPr/>
          </p:nvSpPr>
          <p:spPr>
            <a:xfrm>
              <a:off x="235191" y="6923602"/>
              <a:ext cx="7302500" cy="1497330"/>
            </a:xfrm>
            <a:custGeom>
              <a:avLst/>
              <a:gdLst/>
              <a:ahLst/>
              <a:cxnLst/>
              <a:rect l="l" t="t" r="r" b="b"/>
              <a:pathLst>
                <a:path w="7302500" h="1497329">
                  <a:moveTo>
                    <a:pt x="6901789" y="0"/>
                  </a:moveTo>
                  <a:lnTo>
                    <a:pt x="400227" y="0"/>
                  </a:lnTo>
                  <a:lnTo>
                    <a:pt x="353552" y="2692"/>
                  </a:lnTo>
                  <a:lnTo>
                    <a:pt x="308458" y="10570"/>
                  </a:lnTo>
                  <a:lnTo>
                    <a:pt x="265245" y="23332"/>
                  </a:lnTo>
                  <a:lnTo>
                    <a:pt x="224216" y="40678"/>
                  </a:lnTo>
                  <a:lnTo>
                    <a:pt x="185668" y="62309"/>
                  </a:lnTo>
                  <a:lnTo>
                    <a:pt x="149904" y="87924"/>
                  </a:lnTo>
                  <a:lnTo>
                    <a:pt x="117222" y="117222"/>
                  </a:lnTo>
                  <a:lnTo>
                    <a:pt x="87924" y="149904"/>
                  </a:lnTo>
                  <a:lnTo>
                    <a:pt x="62309" y="185668"/>
                  </a:lnTo>
                  <a:lnTo>
                    <a:pt x="40678" y="224216"/>
                  </a:lnTo>
                  <a:lnTo>
                    <a:pt x="23332" y="265245"/>
                  </a:lnTo>
                  <a:lnTo>
                    <a:pt x="10570" y="308458"/>
                  </a:lnTo>
                  <a:lnTo>
                    <a:pt x="2692" y="353552"/>
                  </a:lnTo>
                  <a:lnTo>
                    <a:pt x="0" y="400227"/>
                  </a:lnTo>
                  <a:lnTo>
                    <a:pt x="0" y="1096797"/>
                  </a:lnTo>
                  <a:lnTo>
                    <a:pt x="2692" y="1143473"/>
                  </a:lnTo>
                  <a:lnTo>
                    <a:pt x="10570" y="1188567"/>
                  </a:lnTo>
                  <a:lnTo>
                    <a:pt x="23332" y="1231779"/>
                  </a:lnTo>
                  <a:lnTo>
                    <a:pt x="40678" y="1272809"/>
                  </a:lnTo>
                  <a:lnTo>
                    <a:pt x="62309" y="1311356"/>
                  </a:lnTo>
                  <a:lnTo>
                    <a:pt x="87924" y="1347121"/>
                  </a:lnTo>
                  <a:lnTo>
                    <a:pt x="117222" y="1379802"/>
                  </a:lnTo>
                  <a:lnTo>
                    <a:pt x="149904" y="1409100"/>
                  </a:lnTo>
                  <a:lnTo>
                    <a:pt x="185668" y="1434715"/>
                  </a:lnTo>
                  <a:lnTo>
                    <a:pt x="224216" y="1456346"/>
                  </a:lnTo>
                  <a:lnTo>
                    <a:pt x="265245" y="1473692"/>
                  </a:lnTo>
                  <a:lnTo>
                    <a:pt x="308458" y="1486455"/>
                  </a:lnTo>
                  <a:lnTo>
                    <a:pt x="353552" y="1494332"/>
                  </a:lnTo>
                  <a:lnTo>
                    <a:pt x="400227" y="1497025"/>
                  </a:lnTo>
                  <a:lnTo>
                    <a:pt x="6901789" y="1497025"/>
                  </a:lnTo>
                  <a:lnTo>
                    <a:pt x="6948462" y="1494332"/>
                  </a:lnTo>
                  <a:lnTo>
                    <a:pt x="6993555" y="1486455"/>
                  </a:lnTo>
                  <a:lnTo>
                    <a:pt x="7036766" y="1473692"/>
                  </a:lnTo>
                  <a:lnTo>
                    <a:pt x="7077795" y="1456346"/>
                  </a:lnTo>
                  <a:lnTo>
                    <a:pt x="7116343" y="1434715"/>
                  </a:lnTo>
                  <a:lnTo>
                    <a:pt x="7152107" y="1409100"/>
                  </a:lnTo>
                  <a:lnTo>
                    <a:pt x="7184790" y="1379802"/>
                  </a:lnTo>
                  <a:lnTo>
                    <a:pt x="7214089" y="1347121"/>
                  </a:lnTo>
                  <a:lnTo>
                    <a:pt x="7239704" y="1311356"/>
                  </a:lnTo>
                  <a:lnTo>
                    <a:pt x="7261336" y="1272809"/>
                  </a:lnTo>
                  <a:lnTo>
                    <a:pt x="7278683" y="1231779"/>
                  </a:lnTo>
                  <a:lnTo>
                    <a:pt x="7291446" y="1188567"/>
                  </a:lnTo>
                  <a:lnTo>
                    <a:pt x="7299324" y="1143473"/>
                  </a:lnTo>
                  <a:lnTo>
                    <a:pt x="7302017" y="1096797"/>
                  </a:lnTo>
                  <a:lnTo>
                    <a:pt x="7302017" y="400227"/>
                  </a:lnTo>
                  <a:lnTo>
                    <a:pt x="7299324" y="353552"/>
                  </a:lnTo>
                  <a:lnTo>
                    <a:pt x="7291446" y="308458"/>
                  </a:lnTo>
                  <a:lnTo>
                    <a:pt x="7278683" y="265245"/>
                  </a:lnTo>
                  <a:lnTo>
                    <a:pt x="7261336" y="224216"/>
                  </a:lnTo>
                  <a:lnTo>
                    <a:pt x="7239704" y="185668"/>
                  </a:lnTo>
                  <a:lnTo>
                    <a:pt x="7214089" y="149904"/>
                  </a:lnTo>
                  <a:lnTo>
                    <a:pt x="7184790" y="117222"/>
                  </a:lnTo>
                  <a:lnTo>
                    <a:pt x="7152107" y="87924"/>
                  </a:lnTo>
                  <a:lnTo>
                    <a:pt x="7116343" y="62309"/>
                  </a:lnTo>
                  <a:lnTo>
                    <a:pt x="7077795" y="40678"/>
                  </a:lnTo>
                  <a:lnTo>
                    <a:pt x="7036766" y="23332"/>
                  </a:lnTo>
                  <a:lnTo>
                    <a:pt x="6993555" y="10570"/>
                  </a:lnTo>
                  <a:lnTo>
                    <a:pt x="6948462" y="2692"/>
                  </a:lnTo>
                  <a:lnTo>
                    <a:pt x="6901789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3046" y="7125022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497027" y="0"/>
                  </a:moveTo>
                  <a:lnTo>
                    <a:pt x="449160" y="2275"/>
                  </a:lnTo>
                  <a:lnTo>
                    <a:pt x="402581" y="8962"/>
                  </a:lnTo>
                  <a:lnTo>
                    <a:pt x="357497" y="19852"/>
                  </a:lnTo>
                  <a:lnTo>
                    <a:pt x="314117" y="34738"/>
                  </a:lnTo>
                  <a:lnTo>
                    <a:pt x="272649" y="53410"/>
                  </a:lnTo>
                  <a:lnTo>
                    <a:pt x="233301" y="75661"/>
                  </a:lnTo>
                  <a:lnTo>
                    <a:pt x="196283" y="101282"/>
                  </a:lnTo>
                  <a:lnTo>
                    <a:pt x="161801" y="130064"/>
                  </a:lnTo>
                  <a:lnTo>
                    <a:pt x="130064" y="161801"/>
                  </a:lnTo>
                  <a:lnTo>
                    <a:pt x="101282" y="196283"/>
                  </a:lnTo>
                  <a:lnTo>
                    <a:pt x="75661" y="233301"/>
                  </a:lnTo>
                  <a:lnTo>
                    <a:pt x="53410" y="272649"/>
                  </a:lnTo>
                  <a:lnTo>
                    <a:pt x="34738" y="314117"/>
                  </a:lnTo>
                  <a:lnTo>
                    <a:pt x="19852" y="357497"/>
                  </a:lnTo>
                  <a:lnTo>
                    <a:pt x="8962" y="402581"/>
                  </a:lnTo>
                  <a:lnTo>
                    <a:pt x="2275" y="449160"/>
                  </a:lnTo>
                  <a:lnTo>
                    <a:pt x="0" y="497027"/>
                  </a:lnTo>
                  <a:lnTo>
                    <a:pt x="2275" y="544893"/>
                  </a:lnTo>
                  <a:lnTo>
                    <a:pt x="8962" y="591473"/>
                  </a:lnTo>
                  <a:lnTo>
                    <a:pt x="19852" y="636557"/>
                  </a:lnTo>
                  <a:lnTo>
                    <a:pt x="34738" y="679937"/>
                  </a:lnTo>
                  <a:lnTo>
                    <a:pt x="53410" y="721404"/>
                  </a:lnTo>
                  <a:lnTo>
                    <a:pt x="75661" y="760752"/>
                  </a:lnTo>
                  <a:lnTo>
                    <a:pt x="101282" y="797771"/>
                  </a:lnTo>
                  <a:lnTo>
                    <a:pt x="130064" y="832253"/>
                  </a:lnTo>
                  <a:lnTo>
                    <a:pt x="161801" y="863989"/>
                  </a:lnTo>
                  <a:lnTo>
                    <a:pt x="196283" y="892772"/>
                  </a:lnTo>
                  <a:lnTo>
                    <a:pt x="233301" y="918393"/>
                  </a:lnTo>
                  <a:lnTo>
                    <a:pt x="272649" y="940644"/>
                  </a:lnTo>
                  <a:lnTo>
                    <a:pt x="314117" y="959316"/>
                  </a:lnTo>
                  <a:lnTo>
                    <a:pt x="357497" y="974201"/>
                  </a:lnTo>
                  <a:lnTo>
                    <a:pt x="402581" y="985092"/>
                  </a:lnTo>
                  <a:lnTo>
                    <a:pt x="449160" y="991779"/>
                  </a:lnTo>
                  <a:lnTo>
                    <a:pt x="497027" y="994054"/>
                  </a:lnTo>
                  <a:lnTo>
                    <a:pt x="544893" y="991779"/>
                  </a:lnTo>
                  <a:lnTo>
                    <a:pt x="591473" y="985092"/>
                  </a:lnTo>
                  <a:lnTo>
                    <a:pt x="636557" y="974201"/>
                  </a:lnTo>
                  <a:lnTo>
                    <a:pt x="679937" y="959316"/>
                  </a:lnTo>
                  <a:lnTo>
                    <a:pt x="721404" y="940644"/>
                  </a:lnTo>
                  <a:lnTo>
                    <a:pt x="760752" y="918393"/>
                  </a:lnTo>
                  <a:lnTo>
                    <a:pt x="797771" y="892772"/>
                  </a:lnTo>
                  <a:lnTo>
                    <a:pt x="832253" y="863989"/>
                  </a:lnTo>
                  <a:lnTo>
                    <a:pt x="863989" y="832253"/>
                  </a:lnTo>
                  <a:lnTo>
                    <a:pt x="892772" y="797771"/>
                  </a:lnTo>
                  <a:lnTo>
                    <a:pt x="918393" y="760752"/>
                  </a:lnTo>
                  <a:lnTo>
                    <a:pt x="940644" y="721404"/>
                  </a:lnTo>
                  <a:lnTo>
                    <a:pt x="959316" y="679937"/>
                  </a:lnTo>
                  <a:lnTo>
                    <a:pt x="974201" y="636557"/>
                  </a:lnTo>
                  <a:lnTo>
                    <a:pt x="985092" y="591473"/>
                  </a:lnTo>
                  <a:lnTo>
                    <a:pt x="991779" y="544893"/>
                  </a:lnTo>
                  <a:lnTo>
                    <a:pt x="994054" y="497027"/>
                  </a:lnTo>
                  <a:lnTo>
                    <a:pt x="991779" y="449160"/>
                  </a:lnTo>
                  <a:lnTo>
                    <a:pt x="985092" y="402581"/>
                  </a:lnTo>
                  <a:lnTo>
                    <a:pt x="974201" y="357497"/>
                  </a:lnTo>
                  <a:lnTo>
                    <a:pt x="959316" y="314117"/>
                  </a:lnTo>
                  <a:lnTo>
                    <a:pt x="940644" y="272649"/>
                  </a:lnTo>
                  <a:lnTo>
                    <a:pt x="918393" y="233301"/>
                  </a:lnTo>
                  <a:lnTo>
                    <a:pt x="892772" y="196283"/>
                  </a:lnTo>
                  <a:lnTo>
                    <a:pt x="863989" y="161801"/>
                  </a:lnTo>
                  <a:lnTo>
                    <a:pt x="832253" y="130064"/>
                  </a:lnTo>
                  <a:lnTo>
                    <a:pt x="797771" y="101282"/>
                  </a:lnTo>
                  <a:lnTo>
                    <a:pt x="760752" y="75661"/>
                  </a:lnTo>
                  <a:lnTo>
                    <a:pt x="721404" y="53410"/>
                  </a:lnTo>
                  <a:lnTo>
                    <a:pt x="679937" y="34738"/>
                  </a:lnTo>
                  <a:lnTo>
                    <a:pt x="636557" y="19852"/>
                  </a:lnTo>
                  <a:lnTo>
                    <a:pt x="591473" y="8962"/>
                  </a:lnTo>
                  <a:lnTo>
                    <a:pt x="544893" y="2275"/>
                  </a:lnTo>
                  <a:lnTo>
                    <a:pt x="497027" y="0"/>
                  </a:lnTo>
                  <a:close/>
                </a:path>
              </a:pathLst>
            </a:custGeom>
            <a:solidFill>
              <a:srgbClr val="3686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2281" y="7434643"/>
              <a:ext cx="218135" cy="21850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36384" y="7624468"/>
              <a:ext cx="587375" cy="243840"/>
            </a:xfrm>
            <a:custGeom>
              <a:avLst/>
              <a:gdLst/>
              <a:ahLst/>
              <a:cxnLst/>
              <a:rect l="l" t="t" r="r" b="b"/>
              <a:pathLst>
                <a:path w="587375" h="243840">
                  <a:moveTo>
                    <a:pt x="192963" y="104838"/>
                  </a:moveTo>
                  <a:lnTo>
                    <a:pt x="189382" y="101244"/>
                  </a:lnTo>
                  <a:lnTo>
                    <a:pt x="180530" y="101244"/>
                  </a:lnTo>
                  <a:lnTo>
                    <a:pt x="176949" y="104838"/>
                  </a:lnTo>
                  <a:lnTo>
                    <a:pt x="176949" y="109258"/>
                  </a:lnTo>
                  <a:lnTo>
                    <a:pt x="176949" y="164299"/>
                  </a:lnTo>
                  <a:lnTo>
                    <a:pt x="180530" y="167894"/>
                  </a:lnTo>
                  <a:lnTo>
                    <a:pt x="189382" y="167894"/>
                  </a:lnTo>
                  <a:lnTo>
                    <a:pt x="192963" y="164299"/>
                  </a:lnTo>
                  <a:lnTo>
                    <a:pt x="192963" y="104838"/>
                  </a:lnTo>
                  <a:close/>
                </a:path>
                <a:path w="587375" h="243840">
                  <a:moveTo>
                    <a:pt x="257124" y="70383"/>
                  </a:moveTo>
                  <a:lnTo>
                    <a:pt x="218655" y="53759"/>
                  </a:lnTo>
                  <a:lnTo>
                    <a:pt x="184861" y="50634"/>
                  </a:lnTo>
                  <a:lnTo>
                    <a:pt x="135775" y="57264"/>
                  </a:lnTo>
                  <a:lnTo>
                    <a:pt x="91630" y="75946"/>
                  </a:lnTo>
                  <a:lnTo>
                    <a:pt x="54203" y="104927"/>
                  </a:lnTo>
                  <a:lnTo>
                    <a:pt x="25273" y="142417"/>
                  </a:lnTo>
                  <a:lnTo>
                    <a:pt x="6616" y="186639"/>
                  </a:lnTo>
                  <a:lnTo>
                    <a:pt x="0" y="235813"/>
                  </a:lnTo>
                  <a:lnTo>
                    <a:pt x="0" y="240233"/>
                  </a:lnTo>
                  <a:lnTo>
                    <a:pt x="3581" y="243827"/>
                  </a:lnTo>
                  <a:lnTo>
                    <a:pt x="12433" y="243827"/>
                  </a:lnTo>
                  <a:lnTo>
                    <a:pt x="16014" y="240233"/>
                  </a:lnTo>
                  <a:lnTo>
                    <a:pt x="16014" y="235813"/>
                  </a:lnTo>
                  <a:lnTo>
                    <a:pt x="22059" y="190893"/>
                  </a:lnTo>
                  <a:lnTo>
                    <a:pt x="39103" y="150507"/>
                  </a:lnTo>
                  <a:lnTo>
                    <a:pt x="65532" y="116255"/>
                  </a:lnTo>
                  <a:lnTo>
                    <a:pt x="99733" y="89789"/>
                  </a:lnTo>
                  <a:lnTo>
                    <a:pt x="140068" y="72707"/>
                  </a:lnTo>
                  <a:lnTo>
                    <a:pt x="184937" y="66662"/>
                  </a:lnTo>
                  <a:lnTo>
                    <a:pt x="200355" y="67373"/>
                  </a:lnTo>
                  <a:lnTo>
                    <a:pt x="215519" y="69583"/>
                  </a:lnTo>
                  <a:lnTo>
                    <a:pt x="230365" y="73329"/>
                  </a:lnTo>
                  <a:lnTo>
                    <a:pt x="244868" y="78663"/>
                  </a:lnTo>
                  <a:lnTo>
                    <a:pt x="248894" y="80378"/>
                  </a:lnTo>
                  <a:lnTo>
                    <a:pt x="253631" y="78524"/>
                  </a:lnTo>
                  <a:lnTo>
                    <a:pt x="257124" y="70383"/>
                  </a:lnTo>
                  <a:close/>
                </a:path>
                <a:path w="587375" h="243840">
                  <a:moveTo>
                    <a:pt x="439178" y="113995"/>
                  </a:moveTo>
                  <a:lnTo>
                    <a:pt x="432752" y="107556"/>
                  </a:lnTo>
                  <a:lnTo>
                    <a:pt x="426554" y="107556"/>
                  </a:lnTo>
                  <a:lnTo>
                    <a:pt x="426554" y="120980"/>
                  </a:lnTo>
                  <a:lnTo>
                    <a:pt x="426542" y="123761"/>
                  </a:lnTo>
                  <a:lnTo>
                    <a:pt x="423151" y="123736"/>
                  </a:lnTo>
                  <a:lnTo>
                    <a:pt x="423164" y="120980"/>
                  </a:lnTo>
                  <a:lnTo>
                    <a:pt x="423926" y="120218"/>
                  </a:lnTo>
                  <a:lnTo>
                    <a:pt x="425792" y="120218"/>
                  </a:lnTo>
                  <a:lnTo>
                    <a:pt x="426554" y="120980"/>
                  </a:lnTo>
                  <a:lnTo>
                    <a:pt x="426554" y="107556"/>
                  </a:lnTo>
                  <a:lnTo>
                    <a:pt x="416953" y="107556"/>
                  </a:lnTo>
                  <a:lnTo>
                    <a:pt x="410540" y="113995"/>
                  </a:lnTo>
                  <a:lnTo>
                    <a:pt x="410540" y="129806"/>
                  </a:lnTo>
                  <a:lnTo>
                    <a:pt x="416953" y="136232"/>
                  </a:lnTo>
                  <a:lnTo>
                    <a:pt x="432752" y="136232"/>
                  </a:lnTo>
                  <a:lnTo>
                    <a:pt x="439178" y="129806"/>
                  </a:lnTo>
                  <a:lnTo>
                    <a:pt x="439178" y="123761"/>
                  </a:lnTo>
                  <a:lnTo>
                    <a:pt x="439178" y="120218"/>
                  </a:lnTo>
                  <a:lnTo>
                    <a:pt x="439178" y="113995"/>
                  </a:lnTo>
                  <a:close/>
                </a:path>
                <a:path w="587375" h="243840">
                  <a:moveTo>
                    <a:pt x="587260" y="36106"/>
                  </a:moveTo>
                  <a:lnTo>
                    <a:pt x="572223" y="5676"/>
                  </a:lnTo>
                  <a:lnTo>
                    <a:pt x="572223" y="33528"/>
                  </a:lnTo>
                  <a:lnTo>
                    <a:pt x="507504" y="227799"/>
                  </a:lnTo>
                  <a:lnTo>
                    <a:pt x="246481" y="227799"/>
                  </a:lnTo>
                  <a:lnTo>
                    <a:pt x="315480" y="20777"/>
                  </a:lnTo>
                  <a:lnTo>
                    <a:pt x="322059" y="16014"/>
                  </a:lnTo>
                  <a:lnTo>
                    <a:pt x="559625" y="16014"/>
                  </a:lnTo>
                  <a:lnTo>
                    <a:pt x="564857" y="18707"/>
                  </a:lnTo>
                  <a:lnTo>
                    <a:pt x="571334" y="27698"/>
                  </a:lnTo>
                  <a:lnTo>
                    <a:pt x="572223" y="33528"/>
                  </a:lnTo>
                  <a:lnTo>
                    <a:pt x="572223" y="5676"/>
                  </a:lnTo>
                  <a:lnTo>
                    <a:pt x="569252" y="3670"/>
                  </a:lnTo>
                  <a:lnTo>
                    <a:pt x="561936" y="952"/>
                  </a:lnTo>
                  <a:lnTo>
                    <a:pt x="554101" y="0"/>
                  </a:lnTo>
                  <a:lnTo>
                    <a:pt x="329488" y="0"/>
                  </a:lnTo>
                  <a:lnTo>
                    <a:pt x="297916" y="22783"/>
                  </a:lnTo>
                  <a:lnTo>
                    <a:pt x="229603" y="227799"/>
                  </a:lnTo>
                  <a:lnTo>
                    <a:pt x="79463" y="227799"/>
                  </a:lnTo>
                  <a:lnTo>
                    <a:pt x="75869" y="231381"/>
                  </a:lnTo>
                  <a:lnTo>
                    <a:pt x="75869" y="240233"/>
                  </a:lnTo>
                  <a:lnTo>
                    <a:pt x="79463" y="243814"/>
                  </a:lnTo>
                  <a:lnTo>
                    <a:pt x="516724" y="243814"/>
                  </a:lnTo>
                  <a:lnTo>
                    <a:pt x="519785" y="241604"/>
                  </a:lnTo>
                  <a:lnTo>
                    <a:pt x="585673" y="43840"/>
                  </a:lnTo>
                  <a:lnTo>
                    <a:pt x="587260" y="361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2644" y="7325019"/>
              <a:ext cx="101307" cy="224955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1801489" y="7098762"/>
            <a:ext cx="5489575" cy="105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Enroll</a:t>
            </a:r>
            <a:r>
              <a:rPr sz="1600" b="1" spc="-35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in</a:t>
            </a:r>
            <a:r>
              <a:rPr sz="1600" b="1" spc="-3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under</a:t>
            </a:r>
            <a:r>
              <a:rPr sz="1600" b="1" spc="-3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ﬁve</a:t>
            </a:r>
            <a:r>
              <a:rPr sz="1600" b="1" spc="-3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spc="-1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minutes</a:t>
            </a:r>
            <a:endParaRPr sz="1600">
              <a:latin typeface="FidelitySans-ExtraBold"/>
              <a:cs typeface="FidelitySans-ExtraBold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Choose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savings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approach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that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suits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your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ﬁnancial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spc="-10" dirty="0">
                <a:solidFill>
                  <a:srgbClr val="1E1E1E"/>
                </a:solidFill>
                <a:latin typeface="FidelitySans-Light"/>
                <a:cs typeface="FidelitySans-Light"/>
              </a:rPr>
              <a:t>situation,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and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come</a:t>
            </a:r>
            <a:r>
              <a:rPr sz="1600" spc="-1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back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any</a:t>
            </a:r>
            <a:r>
              <a:rPr sz="1600" spc="-1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time</a:t>
            </a:r>
            <a:r>
              <a:rPr sz="1600" spc="-1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to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update</a:t>
            </a:r>
            <a:r>
              <a:rPr sz="1600" spc="-1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it</a:t>
            </a:r>
            <a:r>
              <a:rPr sz="1600" spc="-1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as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your</a:t>
            </a:r>
            <a:r>
              <a:rPr sz="1600" spc="-1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needs</a:t>
            </a:r>
            <a:r>
              <a:rPr sz="1600" spc="-1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spc="-10" dirty="0">
                <a:solidFill>
                  <a:srgbClr val="1E1E1E"/>
                </a:solidFill>
                <a:latin typeface="FidelitySans-Light"/>
                <a:cs typeface="FidelitySans-Light"/>
              </a:rPr>
              <a:t>change</a:t>
            </a:r>
            <a:r>
              <a:rPr sz="1600" spc="-10" dirty="0">
                <a:solidFill>
                  <a:srgbClr val="1E1E1E"/>
                </a:solidFill>
                <a:latin typeface="Fidelity Sans"/>
                <a:cs typeface="Fidelity Sans"/>
              </a:rPr>
              <a:t>.</a:t>
            </a:r>
            <a:endParaRPr sz="1600">
              <a:latin typeface="Fidelity Sans"/>
              <a:cs typeface="Fidelity Sans"/>
            </a:endParaRPr>
          </a:p>
          <a:p>
            <a:pPr marL="24765">
              <a:lnSpc>
                <a:spcPct val="100000"/>
              </a:lnSpc>
              <a:spcBef>
                <a:spcPts val="985"/>
              </a:spcBef>
            </a:pPr>
            <a:r>
              <a:rPr sz="1100" b="1" u="sng" spc="5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12"/>
              </a:rPr>
              <a:t>GET</a:t>
            </a:r>
            <a:r>
              <a:rPr sz="1100" b="1" u="sng" spc="15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12"/>
              </a:rPr>
              <a:t> </a:t>
            </a:r>
            <a:r>
              <a:rPr sz="1100" b="1" u="sng" spc="5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12"/>
              </a:rPr>
              <a:t>STARTED</a:t>
            </a:r>
            <a:endParaRPr sz="1100">
              <a:latin typeface="Fidelity Sans"/>
              <a:cs typeface="Fidelity San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35191" y="8541694"/>
            <a:ext cx="7302500" cy="1497330"/>
            <a:chOff x="235191" y="8541694"/>
            <a:chExt cx="7302500" cy="1497330"/>
          </a:xfrm>
        </p:grpSpPr>
        <p:sp>
          <p:nvSpPr>
            <p:cNvPr id="32" name="object 32"/>
            <p:cNvSpPr/>
            <p:nvPr/>
          </p:nvSpPr>
          <p:spPr>
            <a:xfrm>
              <a:off x="235191" y="8541694"/>
              <a:ext cx="7302500" cy="1497330"/>
            </a:xfrm>
            <a:custGeom>
              <a:avLst/>
              <a:gdLst/>
              <a:ahLst/>
              <a:cxnLst/>
              <a:rect l="l" t="t" r="r" b="b"/>
              <a:pathLst>
                <a:path w="7302500" h="1497329">
                  <a:moveTo>
                    <a:pt x="6901789" y="0"/>
                  </a:moveTo>
                  <a:lnTo>
                    <a:pt x="400227" y="0"/>
                  </a:lnTo>
                  <a:lnTo>
                    <a:pt x="353552" y="2692"/>
                  </a:lnTo>
                  <a:lnTo>
                    <a:pt x="308458" y="10570"/>
                  </a:lnTo>
                  <a:lnTo>
                    <a:pt x="265245" y="23332"/>
                  </a:lnTo>
                  <a:lnTo>
                    <a:pt x="224216" y="40678"/>
                  </a:lnTo>
                  <a:lnTo>
                    <a:pt x="185668" y="62309"/>
                  </a:lnTo>
                  <a:lnTo>
                    <a:pt x="149904" y="87924"/>
                  </a:lnTo>
                  <a:lnTo>
                    <a:pt x="117222" y="117222"/>
                  </a:lnTo>
                  <a:lnTo>
                    <a:pt x="87924" y="149904"/>
                  </a:lnTo>
                  <a:lnTo>
                    <a:pt x="62309" y="185668"/>
                  </a:lnTo>
                  <a:lnTo>
                    <a:pt x="40678" y="224216"/>
                  </a:lnTo>
                  <a:lnTo>
                    <a:pt x="23332" y="265245"/>
                  </a:lnTo>
                  <a:lnTo>
                    <a:pt x="10570" y="308458"/>
                  </a:lnTo>
                  <a:lnTo>
                    <a:pt x="2692" y="353552"/>
                  </a:lnTo>
                  <a:lnTo>
                    <a:pt x="0" y="400227"/>
                  </a:lnTo>
                  <a:lnTo>
                    <a:pt x="0" y="1096797"/>
                  </a:lnTo>
                  <a:lnTo>
                    <a:pt x="2692" y="1143473"/>
                  </a:lnTo>
                  <a:lnTo>
                    <a:pt x="10570" y="1188567"/>
                  </a:lnTo>
                  <a:lnTo>
                    <a:pt x="23332" y="1231779"/>
                  </a:lnTo>
                  <a:lnTo>
                    <a:pt x="40678" y="1272809"/>
                  </a:lnTo>
                  <a:lnTo>
                    <a:pt x="62309" y="1311356"/>
                  </a:lnTo>
                  <a:lnTo>
                    <a:pt x="87924" y="1347121"/>
                  </a:lnTo>
                  <a:lnTo>
                    <a:pt x="117222" y="1379802"/>
                  </a:lnTo>
                  <a:lnTo>
                    <a:pt x="149904" y="1409100"/>
                  </a:lnTo>
                  <a:lnTo>
                    <a:pt x="185668" y="1434715"/>
                  </a:lnTo>
                  <a:lnTo>
                    <a:pt x="224216" y="1456346"/>
                  </a:lnTo>
                  <a:lnTo>
                    <a:pt x="265245" y="1473692"/>
                  </a:lnTo>
                  <a:lnTo>
                    <a:pt x="308458" y="1486455"/>
                  </a:lnTo>
                  <a:lnTo>
                    <a:pt x="353552" y="1494332"/>
                  </a:lnTo>
                  <a:lnTo>
                    <a:pt x="400227" y="1497025"/>
                  </a:lnTo>
                  <a:lnTo>
                    <a:pt x="6901789" y="1497025"/>
                  </a:lnTo>
                  <a:lnTo>
                    <a:pt x="6948462" y="1494332"/>
                  </a:lnTo>
                  <a:lnTo>
                    <a:pt x="6993555" y="1486455"/>
                  </a:lnTo>
                  <a:lnTo>
                    <a:pt x="7036766" y="1473692"/>
                  </a:lnTo>
                  <a:lnTo>
                    <a:pt x="7077795" y="1456346"/>
                  </a:lnTo>
                  <a:lnTo>
                    <a:pt x="7116343" y="1434715"/>
                  </a:lnTo>
                  <a:lnTo>
                    <a:pt x="7152107" y="1409100"/>
                  </a:lnTo>
                  <a:lnTo>
                    <a:pt x="7184790" y="1379802"/>
                  </a:lnTo>
                  <a:lnTo>
                    <a:pt x="7214089" y="1347121"/>
                  </a:lnTo>
                  <a:lnTo>
                    <a:pt x="7239704" y="1311356"/>
                  </a:lnTo>
                  <a:lnTo>
                    <a:pt x="7261336" y="1272809"/>
                  </a:lnTo>
                  <a:lnTo>
                    <a:pt x="7278683" y="1231779"/>
                  </a:lnTo>
                  <a:lnTo>
                    <a:pt x="7291446" y="1188567"/>
                  </a:lnTo>
                  <a:lnTo>
                    <a:pt x="7299324" y="1143473"/>
                  </a:lnTo>
                  <a:lnTo>
                    <a:pt x="7302017" y="1096797"/>
                  </a:lnTo>
                  <a:lnTo>
                    <a:pt x="7302017" y="400227"/>
                  </a:lnTo>
                  <a:lnTo>
                    <a:pt x="7299324" y="353552"/>
                  </a:lnTo>
                  <a:lnTo>
                    <a:pt x="7291446" y="308458"/>
                  </a:lnTo>
                  <a:lnTo>
                    <a:pt x="7278683" y="265245"/>
                  </a:lnTo>
                  <a:lnTo>
                    <a:pt x="7261336" y="224216"/>
                  </a:lnTo>
                  <a:lnTo>
                    <a:pt x="7239704" y="185668"/>
                  </a:lnTo>
                  <a:lnTo>
                    <a:pt x="7214089" y="149904"/>
                  </a:lnTo>
                  <a:lnTo>
                    <a:pt x="7184790" y="117222"/>
                  </a:lnTo>
                  <a:lnTo>
                    <a:pt x="7152107" y="87924"/>
                  </a:lnTo>
                  <a:lnTo>
                    <a:pt x="7116343" y="62309"/>
                  </a:lnTo>
                  <a:lnTo>
                    <a:pt x="7077795" y="40678"/>
                  </a:lnTo>
                  <a:lnTo>
                    <a:pt x="7036766" y="23332"/>
                  </a:lnTo>
                  <a:lnTo>
                    <a:pt x="6993555" y="10570"/>
                  </a:lnTo>
                  <a:lnTo>
                    <a:pt x="6948462" y="2692"/>
                  </a:lnTo>
                  <a:lnTo>
                    <a:pt x="6901789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3384" y="8793179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497027" y="0"/>
                  </a:moveTo>
                  <a:lnTo>
                    <a:pt x="449160" y="2275"/>
                  </a:lnTo>
                  <a:lnTo>
                    <a:pt x="402581" y="8962"/>
                  </a:lnTo>
                  <a:lnTo>
                    <a:pt x="357497" y="19852"/>
                  </a:lnTo>
                  <a:lnTo>
                    <a:pt x="314117" y="34738"/>
                  </a:lnTo>
                  <a:lnTo>
                    <a:pt x="272649" y="53410"/>
                  </a:lnTo>
                  <a:lnTo>
                    <a:pt x="233301" y="75661"/>
                  </a:lnTo>
                  <a:lnTo>
                    <a:pt x="196283" y="101282"/>
                  </a:lnTo>
                  <a:lnTo>
                    <a:pt x="161801" y="130064"/>
                  </a:lnTo>
                  <a:lnTo>
                    <a:pt x="130064" y="161801"/>
                  </a:lnTo>
                  <a:lnTo>
                    <a:pt x="101282" y="196283"/>
                  </a:lnTo>
                  <a:lnTo>
                    <a:pt x="75661" y="233301"/>
                  </a:lnTo>
                  <a:lnTo>
                    <a:pt x="53410" y="272649"/>
                  </a:lnTo>
                  <a:lnTo>
                    <a:pt x="34738" y="314117"/>
                  </a:lnTo>
                  <a:lnTo>
                    <a:pt x="19852" y="357497"/>
                  </a:lnTo>
                  <a:lnTo>
                    <a:pt x="8962" y="402581"/>
                  </a:lnTo>
                  <a:lnTo>
                    <a:pt x="2275" y="449160"/>
                  </a:lnTo>
                  <a:lnTo>
                    <a:pt x="0" y="497027"/>
                  </a:lnTo>
                  <a:lnTo>
                    <a:pt x="2275" y="544893"/>
                  </a:lnTo>
                  <a:lnTo>
                    <a:pt x="8962" y="591473"/>
                  </a:lnTo>
                  <a:lnTo>
                    <a:pt x="19852" y="636557"/>
                  </a:lnTo>
                  <a:lnTo>
                    <a:pt x="34738" y="679937"/>
                  </a:lnTo>
                  <a:lnTo>
                    <a:pt x="53410" y="721404"/>
                  </a:lnTo>
                  <a:lnTo>
                    <a:pt x="75661" y="760752"/>
                  </a:lnTo>
                  <a:lnTo>
                    <a:pt x="101282" y="797771"/>
                  </a:lnTo>
                  <a:lnTo>
                    <a:pt x="130064" y="832253"/>
                  </a:lnTo>
                  <a:lnTo>
                    <a:pt x="161801" y="863989"/>
                  </a:lnTo>
                  <a:lnTo>
                    <a:pt x="196283" y="892772"/>
                  </a:lnTo>
                  <a:lnTo>
                    <a:pt x="233301" y="918393"/>
                  </a:lnTo>
                  <a:lnTo>
                    <a:pt x="272649" y="940644"/>
                  </a:lnTo>
                  <a:lnTo>
                    <a:pt x="314117" y="959316"/>
                  </a:lnTo>
                  <a:lnTo>
                    <a:pt x="357497" y="974201"/>
                  </a:lnTo>
                  <a:lnTo>
                    <a:pt x="402581" y="985092"/>
                  </a:lnTo>
                  <a:lnTo>
                    <a:pt x="449160" y="991779"/>
                  </a:lnTo>
                  <a:lnTo>
                    <a:pt x="497027" y="994054"/>
                  </a:lnTo>
                  <a:lnTo>
                    <a:pt x="544893" y="991779"/>
                  </a:lnTo>
                  <a:lnTo>
                    <a:pt x="591473" y="985092"/>
                  </a:lnTo>
                  <a:lnTo>
                    <a:pt x="636557" y="974201"/>
                  </a:lnTo>
                  <a:lnTo>
                    <a:pt x="679937" y="959316"/>
                  </a:lnTo>
                  <a:lnTo>
                    <a:pt x="721404" y="940644"/>
                  </a:lnTo>
                  <a:lnTo>
                    <a:pt x="760752" y="918393"/>
                  </a:lnTo>
                  <a:lnTo>
                    <a:pt x="797771" y="892772"/>
                  </a:lnTo>
                  <a:lnTo>
                    <a:pt x="832253" y="863989"/>
                  </a:lnTo>
                  <a:lnTo>
                    <a:pt x="863989" y="832253"/>
                  </a:lnTo>
                  <a:lnTo>
                    <a:pt x="892772" y="797771"/>
                  </a:lnTo>
                  <a:lnTo>
                    <a:pt x="918393" y="760752"/>
                  </a:lnTo>
                  <a:lnTo>
                    <a:pt x="940644" y="721404"/>
                  </a:lnTo>
                  <a:lnTo>
                    <a:pt x="959316" y="679937"/>
                  </a:lnTo>
                  <a:lnTo>
                    <a:pt x="974201" y="636557"/>
                  </a:lnTo>
                  <a:lnTo>
                    <a:pt x="985092" y="591473"/>
                  </a:lnTo>
                  <a:lnTo>
                    <a:pt x="991779" y="544893"/>
                  </a:lnTo>
                  <a:lnTo>
                    <a:pt x="994054" y="497027"/>
                  </a:lnTo>
                  <a:lnTo>
                    <a:pt x="991779" y="449160"/>
                  </a:lnTo>
                  <a:lnTo>
                    <a:pt x="985092" y="402581"/>
                  </a:lnTo>
                  <a:lnTo>
                    <a:pt x="974201" y="357497"/>
                  </a:lnTo>
                  <a:lnTo>
                    <a:pt x="959316" y="314117"/>
                  </a:lnTo>
                  <a:lnTo>
                    <a:pt x="940644" y="272649"/>
                  </a:lnTo>
                  <a:lnTo>
                    <a:pt x="918393" y="233301"/>
                  </a:lnTo>
                  <a:lnTo>
                    <a:pt x="892772" y="196283"/>
                  </a:lnTo>
                  <a:lnTo>
                    <a:pt x="863989" y="161801"/>
                  </a:lnTo>
                  <a:lnTo>
                    <a:pt x="832253" y="130064"/>
                  </a:lnTo>
                  <a:lnTo>
                    <a:pt x="797771" y="101282"/>
                  </a:lnTo>
                  <a:lnTo>
                    <a:pt x="760752" y="75661"/>
                  </a:lnTo>
                  <a:lnTo>
                    <a:pt x="721404" y="53410"/>
                  </a:lnTo>
                  <a:lnTo>
                    <a:pt x="679937" y="34738"/>
                  </a:lnTo>
                  <a:lnTo>
                    <a:pt x="636557" y="19852"/>
                  </a:lnTo>
                  <a:lnTo>
                    <a:pt x="591473" y="8962"/>
                  </a:lnTo>
                  <a:lnTo>
                    <a:pt x="544893" y="2275"/>
                  </a:lnTo>
                  <a:lnTo>
                    <a:pt x="497027" y="0"/>
                  </a:lnTo>
                  <a:close/>
                </a:path>
              </a:pathLst>
            </a:custGeom>
            <a:solidFill>
              <a:srgbClr val="3686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8219" y="9057997"/>
              <a:ext cx="163842" cy="16385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98768" y="9358545"/>
              <a:ext cx="163842" cy="16385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80856" y="9041313"/>
              <a:ext cx="498475" cy="497840"/>
            </a:xfrm>
            <a:custGeom>
              <a:avLst/>
              <a:gdLst/>
              <a:ahLst/>
              <a:cxnLst/>
              <a:rect l="l" t="t" r="r" b="b"/>
              <a:pathLst>
                <a:path w="498475" h="497840">
                  <a:moveTo>
                    <a:pt x="491667" y="0"/>
                  </a:moveTo>
                  <a:lnTo>
                    <a:pt x="354342" y="0"/>
                  </a:lnTo>
                  <a:lnTo>
                    <a:pt x="351294" y="3035"/>
                  </a:lnTo>
                  <a:lnTo>
                    <a:pt x="351294" y="10528"/>
                  </a:lnTo>
                  <a:lnTo>
                    <a:pt x="354342" y="13576"/>
                  </a:lnTo>
                  <a:lnTo>
                    <a:pt x="475272" y="13576"/>
                  </a:lnTo>
                  <a:lnTo>
                    <a:pt x="0" y="488848"/>
                  </a:lnTo>
                  <a:lnTo>
                    <a:pt x="0" y="493153"/>
                  </a:lnTo>
                  <a:lnTo>
                    <a:pt x="3975" y="497128"/>
                  </a:lnTo>
                  <a:lnTo>
                    <a:pt x="5702" y="497789"/>
                  </a:lnTo>
                  <a:lnTo>
                    <a:pt x="9194" y="497789"/>
                  </a:lnTo>
                  <a:lnTo>
                    <a:pt x="10921" y="497128"/>
                  </a:lnTo>
                  <a:lnTo>
                    <a:pt x="484873" y="23177"/>
                  </a:lnTo>
                  <a:lnTo>
                    <a:pt x="484873" y="144106"/>
                  </a:lnTo>
                  <a:lnTo>
                    <a:pt x="487908" y="147142"/>
                  </a:lnTo>
                  <a:lnTo>
                    <a:pt x="495414" y="147142"/>
                  </a:lnTo>
                  <a:lnTo>
                    <a:pt x="498449" y="144106"/>
                  </a:lnTo>
                  <a:lnTo>
                    <a:pt x="498449" y="5867"/>
                  </a:lnTo>
                  <a:lnTo>
                    <a:pt x="497928" y="4178"/>
                  </a:lnTo>
                  <a:lnTo>
                    <a:pt x="497103" y="2641"/>
                  </a:lnTo>
                  <a:lnTo>
                    <a:pt x="495820" y="1333"/>
                  </a:lnTo>
                  <a:lnTo>
                    <a:pt x="493471" y="177"/>
                  </a:lnTo>
                  <a:lnTo>
                    <a:pt x="491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801489" y="8741514"/>
            <a:ext cx="4731385" cy="1060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Evaluate</a:t>
            </a:r>
            <a:r>
              <a:rPr sz="1600" b="1" spc="-6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your</a:t>
            </a:r>
            <a:r>
              <a:rPr sz="1600" b="1" spc="-6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spc="-1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contribution</a:t>
            </a:r>
            <a:endParaRPr sz="1600">
              <a:latin typeface="FidelitySans-ExtraBold"/>
              <a:cs typeface="FidelitySans-ExtraBold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Increase</a:t>
            </a:r>
            <a:r>
              <a:rPr sz="1600" spc="-1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your</a:t>
            </a:r>
            <a:r>
              <a:rPr sz="1600" spc="-1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contribution</a:t>
            </a:r>
            <a:r>
              <a:rPr sz="1600" spc="-1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by</a:t>
            </a:r>
            <a:r>
              <a:rPr sz="1600" spc="-1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as</a:t>
            </a:r>
            <a:r>
              <a:rPr sz="1600" spc="-1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little</a:t>
            </a:r>
            <a:r>
              <a:rPr sz="1600" spc="-1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as</a:t>
            </a:r>
            <a:r>
              <a:rPr sz="1600" spc="-1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1%</a:t>
            </a:r>
            <a:r>
              <a:rPr sz="1600" spc="-1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and</a:t>
            </a:r>
            <a:r>
              <a:rPr sz="1600" spc="-1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you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could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see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huge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impact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on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your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retirement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spc="-10" dirty="0">
                <a:solidFill>
                  <a:srgbClr val="1E1E1E"/>
                </a:solidFill>
                <a:latin typeface="FidelitySans-Light"/>
                <a:cs typeface="FidelitySans-Light"/>
              </a:rPr>
              <a:t>savings.</a:t>
            </a:r>
            <a:endParaRPr sz="1600">
              <a:latin typeface="FidelitySans-Light"/>
              <a:cs typeface="FidelitySans-Light"/>
            </a:endParaRPr>
          </a:p>
          <a:p>
            <a:pPr marL="24765">
              <a:lnSpc>
                <a:spcPct val="100000"/>
              </a:lnSpc>
              <a:spcBef>
                <a:spcPts val="1065"/>
              </a:spcBef>
            </a:pPr>
            <a:r>
              <a:rPr sz="1100" b="1" u="sng" spc="6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15"/>
              </a:rPr>
              <a:t>LEARN</a:t>
            </a:r>
            <a:r>
              <a:rPr sz="1100" b="1" u="sng" spc="14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15"/>
              </a:rPr>
              <a:t> </a:t>
            </a:r>
            <a:r>
              <a:rPr sz="1100" b="1" u="sng" spc="5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15"/>
              </a:rPr>
              <a:t>MORE</a:t>
            </a:r>
            <a:endParaRPr sz="1100">
              <a:latin typeface="Fidelity Sans"/>
              <a:cs typeface="Fidelity San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235191" y="11777878"/>
            <a:ext cx="7302500" cy="1497330"/>
            <a:chOff x="235191" y="11777878"/>
            <a:chExt cx="7302500" cy="1497330"/>
          </a:xfrm>
        </p:grpSpPr>
        <p:sp>
          <p:nvSpPr>
            <p:cNvPr id="39" name="object 39"/>
            <p:cNvSpPr/>
            <p:nvPr/>
          </p:nvSpPr>
          <p:spPr>
            <a:xfrm>
              <a:off x="235191" y="11777878"/>
              <a:ext cx="7302500" cy="1497330"/>
            </a:xfrm>
            <a:custGeom>
              <a:avLst/>
              <a:gdLst/>
              <a:ahLst/>
              <a:cxnLst/>
              <a:rect l="l" t="t" r="r" b="b"/>
              <a:pathLst>
                <a:path w="7302500" h="1497330">
                  <a:moveTo>
                    <a:pt x="6901789" y="0"/>
                  </a:moveTo>
                  <a:lnTo>
                    <a:pt x="400227" y="0"/>
                  </a:lnTo>
                  <a:lnTo>
                    <a:pt x="353552" y="2692"/>
                  </a:lnTo>
                  <a:lnTo>
                    <a:pt x="308458" y="10570"/>
                  </a:lnTo>
                  <a:lnTo>
                    <a:pt x="265245" y="23332"/>
                  </a:lnTo>
                  <a:lnTo>
                    <a:pt x="224216" y="40678"/>
                  </a:lnTo>
                  <a:lnTo>
                    <a:pt x="185668" y="62309"/>
                  </a:lnTo>
                  <a:lnTo>
                    <a:pt x="149904" y="87924"/>
                  </a:lnTo>
                  <a:lnTo>
                    <a:pt x="117222" y="117222"/>
                  </a:lnTo>
                  <a:lnTo>
                    <a:pt x="87924" y="149904"/>
                  </a:lnTo>
                  <a:lnTo>
                    <a:pt x="62309" y="185668"/>
                  </a:lnTo>
                  <a:lnTo>
                    <a:pt x="40678" y="224216"/>
                  </a:lnTo>
                  <a:lnTo>
                    <a:pt x="23332" y="265245"/>
                  </a:lnTo>
                  <a:lnTo>
                    <a:pt x="10570" y="308458"/>
                  </a:lnTo>
                  <a:lnTo>
                    <a:pt x="2692" y="353552"/>
                  </a:lnTo>
                  <a:lnTo>
                    <a:pt x="0" y="400227"/>
                  </a:lnTo>
                  <a:lnTo>
                    <a:pt x="0" y="1096797"/>
                  </a:lnTo>
                  <a:lnTo>
                    <a:pt x="2692" y="1143473"/>
                  </a:lnTo>
                  <a:lnTo>
                    <a:pt x="10570" y="1188567"/>
                  </a:lnTo>
                  <a:lnTo>
                    <a:pt x="23332" y="1231779"/>
                  </a:lnTo>
                  <a:lnTo>
                    <a:pt x="40678" y="1272809"/>
                  </a:lnTo>
                  <a:lnTo>
                    <a:pt x="62309" y="1311356"/>
                  </a:lnTo>
                  <a:lnTo>
                    <a:pt x="87924" y="1347121"/>
                  </a:lnTo>
                  <a:lnTo>
                    <a:pt x="117222" y="1379802"/>
                  </a:lnTo>
                  <a:lnTo>
                    <a:pt x="149904" y="1409100"/>
                  </a:lnTo>
                  <a:lnTo>
                    <a:pt x="185668" y="1434715"/>
                  </a:lnTo>
                  <a:lnTo>
                    <a:pt x="224216" y="1456346"/>
                  </a:lnTo>
                  <a:lnTo>
                    <a:pt x="265245" y="1473692"/>
                  </a:lnTo>
                  <a:lnTo>
                    <a:pt x="308458" y="1486455"/>
                  </a:lnTo>
                  <a:lnTo>
                    <a:pt x="353552" y="1494332"/>
                  </a:lnTo>
                  <a:lnTo>
                    <a:pt x="400227" y="1497025"/>
                  </a:lnTo>
                  <a:lnTo>
                    <a:pt x="6901789" y="1497025"/>
                  </a:lnTo>
                  <a:lnTo>
                    <a:pt x="6948462" y="1494332"/>
                  </a:lnTo>
                  <a:lnTo>
                    <a:pt x="6993555" y="1486455"/>
                  </a:lnTo>
                  <a:lnTo>
                    <a:pt x="7036766" y="1473692"/>
                  </a:lnTo>
                  <a:lnTo>
                    <a:pt x="7077795" y="1456346"/>
                  </a:lnTo>
                  <a:lnTo>
                    <a:pt x="7116343" y="1434715"/>
                  </a:lnTo>
                  <a:lnTo>
                    <a:pt x="7152107" y="1409100"/>
                  </a:lnTo>
                  <a:lnTo>
                    <a:pt x="7184790" y="1379802"/>
                  </a:lnTo>
                  <a:lnTo>
                    <a:pt x="7214089" y="1347121"/>
                  </a:lnTo>
                  <a:lnTo>
                    <a:pt x="7239704" y="1311356"/>
                  </a:lnTo>
                  <a:lnTo>
                    <a:pt x="7261336" y="1272809"/>
                  </a:lnTo>
                  <a:lnTo>
                    <a:pt x="7278683" y="1231779"/>
                  </a:lnTo>
                  <a:lnTo>
                    <a:pt x="7291446" y="1188567"/>
                  </a:lnTo>
                  <a:lnTo>
                    <a:pt x="7299324" y="1143473"/>
                  </a:lnTo>
                  <a:lnTo>
                    <a:pt x="7302017" y="1096797"/>
                  </a:lnTo>
                  <a:lnTo>
                    <a:pt x="7302017" y="400227"/>
                  </a:lnTo>
                  <a:lnTo>
                    <a:pt x="7299324" y="353552"/>
                  </a:lnTo>
                  <a:lnTo>
                    <a:pt x="7291446" y="308458"/>
                  </a:lnTo>
                  <a:lnTo>
                    <a:pt x="7278683" y="265245"/>
                  </a:lnTo>
                  <a:lnTo>
                    <a:pt x="7261336" y="224216"/>
                  </a:lnTo>
                  <a:lnTo>
                    <a:pt x="7239704" y="185668"/>
                  </a:lnTo>
                  <a:lnTo>
                    <a:pt x="7214089" y="149904"/>
                  </a:lnTo>
                  <a:lnTo>
                    <a:pt x="7184790" y="117222"/>
                  </a:lnTo>
                  <a:lnTo>
                    <a:pt x="7152107" y="87924"/>
                  </a:lnTo>
                  <a:lnTo>
                    <a:pt x="7116343" y="62309"/>
                  </a:lnTo>
                  <a:lnTo>
                    <a:pt x="7077795" y="40678"/>
                  </a:lnTo>
                  <a:lnTo>
                    <a:pt x="7036766" y="23332"/>
                  </a:lnTo>
                  <a:lnTo>
                    <a:pt x="6993555" y="10570"/>
                  </a:lnTo>
                  <a:lnTo>
                    <a:pt x="6948462" y="2692"/>
                  </a:lnTo>
                  <a:lnTo>
                    <a:pt x="6901789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3046" y="12029364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497027" y="0"/>
                  </a:moveTo>
                  <a:lnTo>
                    <a:pt x="449160" y="2275"/>
                  </a:lnTo>
                  <a:lnTo>
                    <a:pt x="402581" y="8962"/>
                  </a:lnTo>
                  <a:lnTo>
                    <a:pt x="357497" y="19852"/>
                  </a:lnTo>
                  <a:lnTo>
                    <a:pt x="314117" y="34738"/>
                  </a:lnTo>
                  <a:lnTo>
                    <a:pt x="272649" y="53410"/>
                  </a:lnTo>
                  <a:lnTo>
                    <a:pt x="233301" y="75661"/>
                  </a:lnTo>
                  <a:lnTo>
                    <a:pt x="196283" y="101282"/>
                  </a:lnTo>
                  <a:lnTo>
                    <a:pt x="161801" y="130064"/>
                  </a:lnTo>
                  <a:lnTo>
                    <a:pt x="130064" y="161801"/>
                  </a:lnTo>
                  <a:lnTo>
                    <a:pt x="101282" y="196283"/>
                  </a:lnTo>
                  <a:lnTo>
                    <a:pt x="75661" y="233301"/>
                  </a:lnTo>
                  <a:lnTo>
                    <a:pt x="53410" y="272649"/>
                  </a:lnTo>
                  <a:lnTo>
                    <a:pt x="34738" y="314117"/>
                  </a:lnTo>
                  <a:lnTo>
                    <a:pt x="19852" y="357497"/>
                  </a:lnTo>
                  <a:lnTo>
                    <a:pt x="8962" y="402581"/>
                  </a:lnTo>
                  <a:lnTo>
                    <a:pt x="2275" y="449160"/>
                  </a:lnTo>
                  <a:lnTo>
                    <a:pt x="0" y="497027"/>
                  </a:lnTo>
                  <a:lnTo>
                    <a:pt x="2275" y="544893"/>
                  </a:lnTo>
                  <a:lnTo>
                    <a:pt x="8962" y="591473"/>
                  </a:lnTo>
                  <a:lnTo>
                    <a:pt x="19852" y="636557"/>
                  </a:lnTo>
                  <a:lnTo>
                    <a:pt x="34738" y="679937"/>
                  </a:lnTo>
                  <a:lnTo>
                    <a:pt x="53410" y="721404"/>
                  </a:lnTo>
                  <a:lnTo>
                    <a:pt x="75661" y="760752"/>
                  </a:lnTo>
                  <a:lnTo>
                    <a:pt x="101282" y="797771"/>
                  </a:lnTo>
                  <a:lnTo>
                    <a:pt x="130064" y="832253"/>
                  </a:lnTo>
                  <a:lnTo>
                    <a:pt x="161801" y="863989"/>
                  </a:lnTo>
                  <a:lnTo>
                    <a:pt x="196283" y="892772"/>
                  </a:lnTo>
                  <a:lnTo>
                    <a:pt x="233301" y="918393"/>
                  </a:lnTo>
                  <a:lnTo>
                    <a:pt x="272649" y="940644"/>
                  </a:lnTo>
                  <a:lnTo>
                    <a:pt x="314117" y="959316"/>
                  </a:lnTo>
                  <a:lnTo>
                    <a:pt x="357497" y="974201"/>
                  </a:lnTo>
                  <a:lnTo>
                    <a:pt x="402581" y="985092"/>
                  </a:lnTo>
                  <a:lnTo>
                    <a:pt x="449160" y="991779"/>
                  </a:lnTo>
                  <a:lnTo>
                    <a:pt x="497027" y="994054"/>
                  </a:lnTo>
                  <a:lnTo>
                    <a:pt x="544893" y="991779"/>
                  </a:lnTo>
                  <a:lnTo>
                    <a:pt x="591473" y="985092"/>
                  </a:lnTo>
                  <a:lnTo>
                    <a:pt x="636557" y="974201"/>
                  </a:lnTo>
                  <a:lnTo>
                    <a:pt x="679937" y="959316"/>
                  </a:lnTo>
                  <a:lnTo>
                    <a:pt x="721404" y="940644"/>
                  </a:lnTo>
                  <a:lnTo>
                    <a:pt x="760752" y="918393"/>
                  </a:lnTo>
                  <a:lnTo>
                    <a:pt x="797771" y="892772"/>
                  </a:lnTo>
                  <a:lnTo>
                    <a:pt x="832253" y="863989"/>
                  </a:lnTo>
                  <a:lnTo>
                    <a:pt x="863989" y="832253"/>
                  </a:lnTo>
                  <a:lnTo>
                    <a:pt x="892772" y="797771"/>
                  </a:lnTo>
                  <a:lnTo>
                    <a:pt x="918393" y="760752"/>
                  </a:lnTo>
                  <a:lnTo>
                    <a:pt x="940644" y="721404"/>
                  </a:lnTo>
                  <a:lnTo>
                    <a:pt x="959316" y="679937"/>
                  </a:lnTo>
                  <a:lnTo>
                    <a:pt x="974201" y="636557"/>
                  </a:lnTo>
                  <a:lnTo>
                    <a:pt x="985092" y="591473"/>
                  </a:lnTo>
                  <a:lnTo>
                    <a:pt x="991779" y="544893"/>
                  </a:lnTo>
                  <a:lnTo>
                    <a:pt x="994054" y="497027"/>
                  </a:lnTo>
                  <a:lnTo>
                    <a:pt x="991779" y="449160"/>
                  </a:lnTo>
                  <a:lnTo>
                    <a:pt x="985092" y="402581"/>
                  </a:lnTo>
                  <a:lnTo>
                    <a:pt x="974201" y="357497"/>
                  </a:lnTo>
                  <a:lnTo>
                    <a:pt x="959316" y="314117"/>
                  </a:lnTo>
                  <a:lnTo>
                    <a:pt x="940644" y="272649"/>
                  </a:lnTo>
                  <a:lnTo>
                    <a:pt x="918393" y="233301"/>
                  </a:lnTo>
                  <a:lnTo>
                    <a:pt x="892772" y="196283"/>
                  </a:lnTo>
                  <a:lnTo>
                    <a:pt x="863989" y="161801"/>
                  </a:lnTo>
                  <a:lnTo>
                    <a:pt x="832253" y="130064"/>
                  </a:lnTo>
                  <a:lnTo>
                    <a:pt x="797771" y="101282"/>
                  </a:lnTo>
                  <a:lnTo>
                    <a:pt x="760752" y="75661"/>
                  </a:lnTo>
                  <a:lnTo>
                    <a:pt x="721404" y="53410"/>
                  </a:lnTo>
                  <a:lnTo>
                    <a:pt x="679937" y="34738"/>
                  </a:lnTo>
                  <a:lnTo>
                    <a:pt x="636557" y="19852"/>
                  </a:lnTo>
                  <a:lnTo>
                    <a:pt x="591473" y="8962"/>
                  </a:lnTo>
                  <a:lnTo>
                    <a:pt x="544893" y="2275"/>
                  </a:lnTo>
                  <a:lnTo>
                    <a:pt x="497027" y="0"/>
                  </a:lnTo>
                  <a:close/>
                </a:path>
              </a:pathLst>
            </a:custGeom>
            <a:solidFill>
              <a:srgbClr val="3686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8040" y="12546564"/>
              <a:ext cx="247345" cy="27934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94771" y="12546570"/>
              <a:ext cx="247345" cy="27934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24675" y="12229116"/>
              <a:ext cx="437515" cy="322580"/>
            </a:xfrm>
            <a:custGeom>
              <a:avLst/>
              <a:gdLst/>
              <a:ahLst/>
              <a:cxnLst/>
              <a:rect l="l" t="t" r="r" b="b"/>
              <a:pathLst>
                <a:path w="437515" h="322579">
                  <a:moveTo>
                    <a:pt x="402501" y="0"/>
                  </a:moveTo>
                  <a:lnTo>
                    <a:pt x="361734" y="0"/>
                  </a:lnTo>
                  <a:lnTo>
                    <a:pt x="357924" y="3810"/>
                  </a:lnTo>
                  <a:lnTo>
                    <a:pt x="357924" y="13169"/>
                  </a:lnTo>
                  <a:lnTo>
                    <a:pt x="361734" y="16979"/>
                  </a:lnTo>
                  <a:lnTo>
                    <a:pt x="412305" y="16979"/>
                  </a:lnTo>
                  <a:lnTo>
                    <a:pt x="420281" y="24930"/>
                  </a:lnTo>
                  <a:lnTo>
                    <a:pt x="420281" y="227838"/>
                  </a:lnTo>
                  <a:lnTo>
                    <a:pt x="412305" y="235775"/>
                  </a:lnTo>
                  <a:lnTo>
                    <a:pt x="295186" y="235775"/>
                  </a:lnTo>
                  <a:lnTo>
                    <a:pt x="293027" y="236677"/>
                  </a:lnTo>
                  <a:lnTo>
                    <a:pt x="227126" y="302488"/>
                  </a:lnTo>
                  <a:lnTo>
                    <a:pt x="227126" y="239585"/>
                  </a:lnTo>
                  <a:lnTo>
                    <a:pt x="223316" y="235775"/>
                  </a:lnTo>
                  <a:lnTo>
                    <a:pt x="24955" y="235775"/>
                  </a:lnTo>
                  <a:lnTo>
                    <a:pt x="16967" y="227838"/>
                  </a:lnTo>
                  <a:lnTo>
                    <a:pt x="16967" y="24930"/>
                  </a:lnTo>
                  <a:lnTo>
                    <a:pt x="24955" y="16979"/>
                  </a:lnTo>
                  <a:lnTo>
                    <a:pt x="94030" y="16979"/>
                  </a:lnTo>
                  <a:lnTo>
                    <a:pt x="97840" y="13169"/>
                  </a:lnTo>
                  <a:lnTo>
                    <a:pt x="97840" y="3810"/>
                  </a:lnTo>
                  <a:lnTo>
                    <a:pt x="94030" y="0"/>
                  </a:lnTo>
                  <a:lnTo>
                    <a:pt x="34759" y="0"/>
                  </a:lnTo>
                  <a:lnTo>
                    <a:pt x="21243" y="2729"/>
                  </a:lnTo>
                  <a:lnTo>
                    <a:pt x="10193" y="10169"/>
                  </a:lnTo>
                  <a:lnTo>
                    <a:pt x="2736" y="21195"/>
                  </a:lnTo>
                  <a:lnTo>
                    <a:pt x="0" y="34683"/>
                  </a:lnTo>
                  <a:lnTo>
                    <a:pt x="0" y="218071"/>
                  </a:lnTo>
                  <a:lnTo>
                    <a:pt x="2736" y="231559"/>
                  </a:lnTo>
                  <a:lnTo>
                    <a:pt x="10193" y="242585"/>
                  </a:lnTo>
                  <a:lnTo>
                    <a:pt x="21243" y="250025"/>
                  </a:lnTo>
                  <a:lnTo>
                    <a:pt x="34759" y="252755"/>
                  </a:lnTo>
                  <a:lnTo>
                    <a:pt x="210146" y="252755"/>
                  </a:lnTo>
                  <a:lnTo>
                    <a:pt x="210146" y="311124"/>
                  </a:lnTo>
                  <a:lnTo>
                    <a:pt x="211759" y="315010"/>
                  </a:lnTo>
                  <a:lnTo>
                    <a:pt x="217462" y="320675"/>
                  </a:lnTo>
                  <a:lnTo>
                    <a:pt x="221322" y="322148"/>
                  </a:lnTo>
                  <a:lnTo>
                    <a:pt x="229044" y="322148"/>
                  </a:lnTo>
                  <a:lnTo>
                    <a:pt x="232905" y="320687"/>
                  </a:lnTo>
                  <a:lnTo>
                    <a:pt x="300951" y="252755"/>
                  </a:lnTo>
                  <a:lnTo>
                    <a:pt x="402501" y="252755"/>
                  </a:lnTo>
                  <a:lnTo>
                    <a:pt x="416017" y="250025"/>
                  </a:lnTo>
                  <a:lnTo>
                    <a:pt x="427067" y="242585"/>
                  </a:lnTo>
                  <a:lnTo>
                    <a:pt x="434524" y="231559"/>
                  </a:lnTo>
                  <a:lnTo>
                    <a:pt x="437261" y="218071"/>
                  </a:lnTo>
                  <a:lnTo>
                    <a:pt x="437261" y="34683"/>
                  </a:lnTo>
                  <a:lnTo>
                    <a:pt x="434524" y="21195"/>
                  </a:lnTo>
                  <a:lnTo>
                    <a:pt x="427067" y="10169"/>
                  </a:lnTo>
                  <a:lnTo>
                    <a:pt x="416017" y="2729"/>
                  </a:lnTo>
                  <a:lnTo>
                    <a:pt x="402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22039" y="12176887"/>
              <a:ext cx="247192" cy="251856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0" y="6590"/>
            <a:ext cx="7772400" cy="713105"/>
            <a:chOff x="0" y="6590"/>
            <a:chExt cx="7772400" cy="713105"/>
          </a:xfrm>
        </p:grpSpPr>
        <p:sp>
          <p:nvSpPr>
            <p:cNvPr id="46" name="object 46"/>
            <p:cNvSpPr/>
            <p:nvPr/>
          </p:nvSpPr>
          <p:spPr>
            <a:xfrm>
              <a:off x="0" y="6590"/>
              <a:ext cx="7772400" cy="713105"/>
            </a:xfrm>
            <a:custGeom>
              <a:avLst/>
              <a:gdLst/>
              <a:ahLst/>
              <a:cxnLst/>
              <a:rect l="l" t="t" r="r" b="b"/>
              <a:pathLst>
                <a:path w="7772400" h="713105">
                  <a:moveTo>
                    <a:pt x="7772400" y="0"/>
                  </a:moveTo>
                  <a:lnTo>
                    <a:pt x="0" y="0"/>
                  </a:lnTo>
                  <a:lnTo>
                    <a:pt x="0" y="712711"/>
                  </a:lnTo>
                  <a:lnTo>
                    <a:pt x="7772400" y="712711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83996" y="219240"/>
              <a:ext cx="268605" cy="268605"/>
            </a:xfrm>
            <a:custGeom>
              <a:avLst/>
              <a:gdLst/>
              <a:ahLst/>
              <a:cxnLst/>
              <a:rect l="l" t="t" r="r" b="b"/>
              <a:pathLst>
                <a:path w="268605" h="268605">
                  <a:moveTo>
                    <a:pt x="134112" y="0"/>
                  </a:moveTo>
                  <a:lnTo>
                    <a:pt x="91722" y="6837"/>
                  </a:lnTo>
                  <a:lnTo>
                    <a:pt x="54907" y="25876"/>
                  </a:lnTo>
                  <a:lnTo>
                    <a:pt x="25876" y="54907"/>
                  </a:lnTo>
                  <a:lnTo>
                    <a:pt x="6837" y="91722"/>
                  </a:lnTo>
                  <a:lnTo>
                    <a:pt x="0" y="134111"/>
                  </a:lnTo>
                  <a:lnTo>
                    <a:pt x="6837" y="176501"/>
                  </a:lnTo>
                  <a:lnTo>
                    <a:pt x="25876" y="213316"/>
                  </a:lnTo>
                  <a:lnTo>
                    <a:pt x="54907" y="242347"/>
                  </a:lnTo>
                  <a:lnTo>
                    <a:pt x="91722" y="261386"/>
                  </a:lnTo>
                  <a:lnTo>
                    <a:pt x="134112" y="268223"/>
                  </a:lnTo>
                  <a:lnTo>
                    <a:pt x="176501" y="261386"/>
                  </a:lnTo>
                  <a:lnTo>
                    <a:pt x="213316" y="242347"/>
                  </a:lnTo>
                  <a:lnTo>
                    <a:pt x="242347" y="213316"/>
                  </a:lnTo>
                  <a:lnTo>
                    <a:pt x="261386" y="176501"/>
                  </a:lnTo>
                  <a:lnTo>
                    <a:pt x="268224" y="134111"/>
                  </a:lnTo>
                  <a:lnTo>
                    <a:pt x="261386" y="91722"/>
                  </a:lnTo>
                  <a:lnTo>
                    <a:pt x="242347" y="54907"/>
                  </a:lnTo>
                  <a:lnTo>
                    <a:pt x="213316" y="25876"/>
                  </a:lnTo>
                  <a:lnTo>
                    <a:pt x="176501" y="6837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79958" y="213142"/>
              <a:ext cx="1299845" cy="287020"/>
            </a:xfrm>
            <a:custGeom>
              <a:avLst/>
              <a:gdLst/>
              <a:ahLst/>
              <a:cxnLst/>
              <a:rect l="l" t="t" r="r" b="b"/>
              <a:pathLst>
                <a:path w="1299845" h="287020">
                  <a:moveTo>
                    <a:pt x="274294" y="149707"/>
                  </a:moveTo>
                  <a:lnTo>
                    <a:pt x="273786" y="120891"/>
                  </a:lnTo>
                  <a:lnTo>
                    <a:pt x="272732" y="116255"/>
                  </a:lnTo>
                  <a:lnTo>
                    <a:pt x="267411" y="92938"/>
                  </a:lnTo>
                  <a:lnTo>
                    <a:pt x="256946" y="70231"/>
                  </a:lnTo>
                  <a:lnTo>
                    <a:pt x="255485" y="67056"/>
                  </a:lnTo>
                  <a:lnTo>
                    <a:pt x="240220" y="46189"/>
                  </a:lnTo>
                  <a:lnTo>
                    <a:pt x="227825" y="34671"/>
                  </a:lnTo>
                  <a:lnTo>
                    <a:pt x="221272" y="28562"/>
                  </a:lnTo>
                  <a:lnTo>
                    <a:pt x="199644" y="14795"/>
                  </a:lnTo>
                  <a:lnTo>
                    <a:pt x="198386" y="14300"/>
                  </a:lnTo>
                  <a:lnTo>
                    <a:pt x="191871" y="11709"/>
                  </a:lnTo>
                  <a:lnTo>
                    <a:pt x="176339" y="5524"/>
                  </a:lnTo>
                  <a:lnTo>
                    <a:pt x="154482" y="939"/>
                  </a:lnTo>
                  <a:lnTo>
                    <a:pt x="131419" y="0"/>
                  </a:lnTo>
                  <a:lnTo>
                    <a:pt x="108648" y="2667"/>
                  </a:lnTo>
                  <a:lnTo>
                    <a:pt x="63461" y="21221"/>
                  </a:lnTo>
                  <a:lnTo>
                    <a:pt x="23317" y="60121"/>
                  </a:lnTo>
                  <a:lnTo>
                    <a:pt x="2628" y="109435"/>
                  </a:lnTo>
                  <a:lnTo>
                    <a:pt x="0" y="136283"/>
                  </a:lnTo>
                  <a:lnTo>
                    <a:pt x="2501" y="163131"/>
                  </a:lnTo>
                  <a:lnTo>
                    <a:pt x="22694" y="212280"/>
                  </a:lnTo>
                  <a:lnTo>
                    <a:pt x="61937" y="251040"/>
                  </a:lnTo>
                  <a:lnTo>
                    <a:pt x="85775" y="263486"/>
                  </a:lnTo>
                  <a:lnTo>
                    <a:pt x="103784" y="207721"/>
                  </a:lnTo>
                  <a:lnTo>
                    <a:pt x="115341" y="171958"/>
                  </a:lnTo>
                  <a:lnTo>
                    <a:pt x="181317" y="171958"/>
                  </a:lnTo>
                  <a:lnTo>
                    <a:pt x="166878" y="162598"/>
                  </a:lnTo>
                  <a:lnTo>
                    <a:pt x="117665" y="162598"/>
                  </a:lnTo>
                  <a:lnTo>
                    <a:pt x="136982" y="100596"/>
                  </a:lnTo>
                  <a:lnTo>
                    <a:pt x="104292" y="153073"/>
                  </a:lnTo>
                  <a:lnTo>
                    <a:pt x="114071" y="160007"/>
                  </a:lnTo>
                  <a:lnTo>
                    <a:pt x="99949" y="160007"/>
                  </a:lnTo>
                  <a:lnTo>
                    <a:pt x="87515" y="179743"/>
                  </a:lnTo>
                  <a:lnTo>
                    <a:pt x="34607" y="207403"/>
                  </a:lnTo>
                  <a:lnTo>
                    <a:pt x="33705" y="207721"/>
                  </a:lnTo>
                  <a:lnTo>
                    <a:pt x="33451" y="207568"/>
                  </a:lnTo>
                  <a:lnTo>
                    <a:pt x="33705" y="207302"/>
                  </a:lnTo>
                  <a:lnTo>
                    <a:pt x="88201" y="161010"/>
                  </a:lnTo>
                  <a:lnTo>
                    <a:pt x="99733" y="151218"/>
                  </a:lnTo>
                  <a:lnTo>
                    <a:pt x="15722" y="161010"/>
                  </a:lnTo>
                  <a:lnTo>
                    <a:pt x="15570" y="160858"/>
                  </a:lnTo>
                  <a:lnTo>
                    <a:pt x="15722" y="160426"/>
                  </a:lnTo>
                  <a:lnTo>
                    <a:pt x="97193" y="136512"/>
                  </a:lnTo>
                  <a:lnTo>
                    <a:pt x="14986" y="112445"/>
                  </a:lnTo>
                  <a:lnTo>
                    <a:pt x="14986" y="112179"/>
                  </a:lnTo>
                  <a:lnTo>
                    <a:pt x="15303" y="112014"/>
                  </a:lnTo>
                  <a:lnTo>
                    <a:pt x="99733" y="120967"/>
                  </a:lnTo>
                  <a:lnTo>
                    <a:pt x="88823" y="112014"/>
                  </a:lnTo>
                  <a:lnTo>
                    <a:pt x="33553" y="66624"/>
                  </a:lnTo>
                  <a:lnTo>
                    <a:pt x="33553" y="66471"/>
                  </a:lnTo>
                  <a:lnTo>
                    <a:pt x="33972" y="66306"/>
                  </a:lnTo>
                  <a:lnTo>
                    <a:pt x="108356" y="106997"/>
                  </a:lnTo>
                  <a:lnTo>
                    <a:pt x="86995" y="66306"/>
                  </a:lnTo>
                  <a:lnTo>
                    <a:pt x="68999" y="32029"/>
                  </a:lnTo>
                  <a:lnTo>
                    <a:pt x="69100" y="31864"/>
                  </a:lnTo>
                  <a:lnTo>
                    <a:pt x="69418" y="31864"/>
                  </a:lnTo>
                  <a:lnTo>
                    <a:pt x="121475" y="99593"/>
                  </a:lnTo>
                  <a:lnTo>
                    <a:pt x="116776" y="31864"/>
                  </a:lnTo>
                  <a:lnTo>
                    <a:pt x="115392" y="11976"/>
                  </a:lnTo>
                  <a:lnTo>
                    <a:pt x="115557" y="11709"/>
                  </a:lnTo>
                  <a:lnTo>
                    <a:pt x="115976" y="11976"/>
                  </a:lnTo>
                  <a:lnTo>
                    <a:pt x="138036" y="96469"/>
                  </a:lnTo>
                  <a:lnTo>
                    <a:pt x="163220" y="14465"/>
                  </a:lnTo>
                  <a:lnTo>
                    <a:pt x="163487" y="14300"/>
                  </a:lnTo>
                  <a:lnTo>
                    <a:pt x="163804" y="14617"/>
                  </a:lnTo>
                  <a:lnTo>
                    <a:pt x="153276" y="99110"/>
                  </a:lnTo>
                  <a:lnTo>
                    <a:pt x="208089" y="34836"/>
                  </a:lnTo>
                  <a:lnTo>
                    <a:pt x="208356" y="34671"/>
                  </a:lnTo>
                  <a:lnTo>
                    <a:pt x="208356" y="35102"/>
                  </a:lnTo>
                  <a:lnTo>
                    <a:pt x="166395" y="109054"/>
                  </a:lnTo>
                  <a:lnTo>
                    <a:pt x="242366" y="70548"/>
                  </a:lnTo>
                  <a:lnTo>
                    <a:pt x="242531" y="70231"/>
                  </a:lnTo>
                  <a:lnTo>
                    <a:pt x="243103" y="70383"/>
                  </a:lnTo>
                  <a:lnTo>
                    <a:pt x="242951" y="70650"/>
                  </a:lnTo>
                  <a:lnTo>
                    <a:pt x="175336" y="121856"/>
                  </a:lnTo>
                  <a:lnTo>
                    <a:pt x="261683" y="116255"/>
                  </a:lnTo>
                  <a:lnTo>
                    <a:pt x="261785" y="116674"/>
                  </a:lnTo>
                  <a:lnTo>
                    <a:pt x="261518" y="116674"/>
                  </a:lnTo>
                  <a:lnTo>
                    <a:pt x="177342" y="136994"/>
                  </a:lnTo>
                  <a:lnTo>
                    <a:pt x="258343" y="165404"/>
                  </a:lnTo>
                  <a:lnTo>
                    <a:pt x="258927" y="165823"/>
                  </a:lnTo>
                  <a:lnTo>
                    <a:pt x="258775" y="166090"/>
                  </a:lnTo>
                  <a:lnTo>
                    <a:pt x="258508" y="166090"/>
                  </a:lnTo>
                  <a:lnTo>
                    <a:pt x="172593" y="152971"/>
                  </a:lnTo>
                  <a:lnTo>
                    <a:pt x="239039" y="210312"/>
                  </a:lnTo>
                  <a:lnTo>
                    <a:pt x="239191" y="210629"/>
                  </a:lnTo>
                  <a:lnTo>
                    <a:pt x="239039" y="210947"/>
                  </a:lnTo>
                  <a:lnTo>
                    <a:pt x="238772" y="210947"/>
                  </a:lnTo>
                  <a:lnTo>
                    <a:pt x="188036" y="182651"/>
                  </a:lnTo>
                  <a:lnTo>
                    <a:pt x="224485" y="243332"/>
                  </a:lnTo>
                  <a:lnTo>
                    <a:pt x="251701" y="213652"/>
                  </a:lnTo>
                  <a:lnTo>
                    <a:pt x="268605" y="178155"/>
                  </a:lnTo>
                  <a:lnTo>
                    <a:pt x="271018" y="166090"/>
                  </a:lnTo>
                  <a:lnTo>
                    <a:pt x="274294" y="149707"/>
                  </a:lnTo>
                  <a:close/>
                </a:path>
                <a:path w="1299845" h="287020">
                  <a:moveTo>
                    <a:pt x="310134" y="252844"/>
                  </a:moveTo>
                  <a:lnTo>
                    <a:pt x="293941" y="252844"/>
                  </a:lnTo>
                  <a:lnTo>
                    <a:pt x="283629" y="286702"/>
                  </a:lnTo>
                  <a:lnTo>
                    <a:pt x="299821" y="286702"/>
                  </a:lnTo>
                  <a:lnTo>
                    <a:pt x="310134" y="252844"/>
                  </a:lnTo>
                  <a:close/>
                </a:path>
                <a:path w="1299845" h="287020">
                  <a:moveTo>
                    <a:pt x="401510" y="252844"/>
                  </a:moveTo>
                  <a:lnTo>
                    <a:pt x="387438" y="252844"/>
                  </a:lnTo>
                  <a:lnTo>
                    <a:pt x="380555" y="275437"/>
                  </a:lnTo>
                  <a:lnTo>
                    <a:pt x="380390" y="275437"/>
                  </a:lnTo>
                  <a:lnTo>
                    <a:pt x="374307" y="252844"/>
                  </a:lnTo>
                  <a:lnTo>
                    <a:pt x="350507" y="252895"/>
                  </a:lnTo>
                  <a:lnTo>
                    <a:pt x="340347" y="286702"/>
                  </a:lnTo>
                  <a:lnTo>
                    <a:pt x="354469" y="286702"/>
                  </a:lnTo>
                  <a:lnTo>
                    <a:pt x="361670" y="262636"/>
                  </a:lnTo>
                  <a:lnTo>
                    <a:pt x="368338" y="286753"/>
                  </a:lnTo>
                  <a:lnTo>
                    <a:pt x="391083" y="286651"/>
                  </a:lnTo>
                  <a:lnTo>
                    <a:pt x="401510" y="252844"/>
                  </a:lnTo>
                  <a:close/>
                </a:path>
                <a:path w="1299845" h="287020">
                  <a:moveTo>
                    <a:pt x="483133" y="43294"/>
                  </a:moveTo>
                  <a:lnTo>
                    <a:pt x="348018" y="43294"/>
                  </a:lnTo>
                  <a:lnTo>
                    <a:pt x="295211" y="231686"/>
                  </a:lnTo>
                  <a:lnTo>
                    <a:pt x="361188" y="231686"/>
                  </a:lnTo>
                  <a:lnTo>
                    <a:pt x="380873" y="161213"/>
                  </a:lnTo>
                  <a:lnTo>
                    <a:pt x="449808" y="161213"/>
                  </a:lnTo>
                  <a:lnTo>
                    <a:pt x="461441" y="120053"/>
                  </a:lnTo>
                  <a:lnTo>
                    <a:pt x="392506" y="120053"/>
                  </a:lnTo>
                  <a:lnTo>
                    <a:pt x="401345" y="87998"/>
                  </a:lnTo>
                  <a:lnTo>
                    <a:pt x="470281" y="87998"/>
                  </a:lnTo>
                  <a:lnTo>
                    <a:pt x="483133" y="43294"/>
                  </a:lnTo>
                  <a:close/>
                </a:path>
                <a:path w="1299845" h="287020">
                  <a:moveTo>
                    <a:pt x="486257" y="252793"/>
                  </a:moveTo>
                  <a:lnTo>
                    <a:pt x="469696" y="252793"/>
                  </a:lnTo>
                  <a:lnTo>
                    <a:pt x="453351" y="274116"/>
                  </a:lnTo>
                  <a:lnTo>
                    <a:pt x="450227" y="252844"/>
                  </a:lnTo>
                  <a:lnTo>
                    <a:pt x="432346" y="252844"/>
                  </a:lnTo>
                  <a:lnTo>
                    <a:pt x="439115" y="286600"/>
                  </a:lnTo>
                  <a:lnTo>
                    <a:pt x="458952" y="286600"/>
                  </a:lnTo>
                  <a:lnTo>
                    <a:pt x="486257" y="252793"/>
                  </a:lnTo>
                  <a:close/>
                </a:path>
                <a:path w="1299845" h="287020">
                  <a:moveTo>
                    <a:pt x="552284" y="94030"/>
                  </a:moveTo>
                  <a:lnTo>
                    <a:pt x="487108" y="94030"/>
                  </a:lnTo>
                  <a:lnTo>
                    <a:pt x="448487" y="231686"/>
                  </a:lnTo>
                  <a:lnTo>
                    <a:pt x="513664" y="231686"/>
                  </a:lnTo>
                  <a:lnTo>
                    <a:pt x="552284" y="94030"/>
                  </a:lnTo>
                  <a:close/>
                </a:path>
                <a:path w="1299845" h="287020">
                  <a:moveTo>
                    <a:pt x="554355" y="252895"/>
                  </a:moveTo>
                  <a:lnTo>
                    <a:pt x="517423" y="252895"/>
                  </a:lnTo>
                  <a:lnTo>
                    <a:pt x="507060" y="286753"/>
                  </a:lnTo>
                  <a:lnTo>
                    <a:pt x="544195" y="286753"/>
                  </a:lnTo>
                  <a:lnTo>
                    <a:pt x="546366" y="279933"/>
                  </a:lnTo>
                  <a:lnTo>
                    <a:pt x="524878" y="279933"/>
                  </a:lnTo>
                  <a:lnTo>
                    <a:pt x="526948" y="273215"/>
                  </a:lnTo>
                  <a:lnTo>
                    <a:pt x="546836" y="273215"/>
                  </a:lnTo>
                  <a:lnTo>
                    <a:pt x="548843" y="266700"/>
                  </a:lnTo>
                  <a:lnTo>
                    <a:pt x="528955" y="266700"/>
                  </a:lnTo>
                  <a:lnTo>
                    <a:pt x="531025" y="259715"/>
                  </a:lnTo>
                  <a:lnTo>
                    <a:pt x="552284" y="259715"/>
                  </a:lnTo>
                  <a:lnTo>
                    <a:pt x="554355" y="252895"/>
                  </a:lnTo>
                  <a:close/>
                </a:path>
                <a:path w="1299845" h="287020">
                  <a:moveTo>
                    <a:pt x="566407" y="43294"/>
                  </a:moveTo>
                  <a:lnTo>
                    <a:pt x="501281" y="43294"/>
                  </a:lnTo>
                  <a:lnTo>
                    <a:pt x="490702" y="80911"/>
                  </a:lnTo>
                  <a:lnTo>
                    <a:pt x="555828" y="80911"/>
                  </a:lnTo>
                  <a:lnTo>
                    <a:pt x="566407" y="43294"/>
                  </a:lnTo>
                  <a:close/>
                </a:path>
                <a:path w="1299845" h="287020">
                  <a:moveTo>
                    <a:pt x="707453" y="252945"/>
                  </a:moveTo>
                  <a:lnTo>
                    <a:pt x="665924" y="252945"/>
                  </a:lnTo>
                  <a:lnTo>
                    <a:pt x="663435" y="261150"/>
                  </a:lnTo>
                  <a:lnTo>
                    <a:pt x="676084" y="261150"/>
                  </a:lnTo>
                  <a:lnTo>
                    <a:pt x="668362" y="286651"/>
                  </a:lnTo>
                  <a:lnTo>
                    <a:pt x="684606" y="286651"/>
                  </a:lnTo>
                  <a:lnTo>
                    <a:pt x="692327" y="261150"/>
                  </a:lnTo>
                  <a:lnTo>
                    <a:pt x="704977" y="261150"/>
                  </a:lnTo>
                  <a:lnTo>
                    <a:pt x="707453" y="252945"/>
                  </a:lnTo>
                  <a:close/>
                </a:path>
                <a:path w="1299845" h="287020">
                  <a:moveTo>
                    <a:pt x="735444" y="43294"/>
                  </a:moveTo>
                  <a:lnTo>
                    <a:pt x="670267" y="43294"/>
                  </a:lnTo>
                  <a:lnTo>
                    <a:pt x="652068" y="109689"/>
                  </a:lnTo>
                  <a:lnTo>
                    <a:pt x="646582" y="102577"/>
                  </a:lnTo>
                  <a:lnTo>
                    <a:pt x="644017" y="100799"/>
                  </a:lnTo>
                  <a:lnTo>
                    <a:pt x="644017" y="140474"/>
                  </a:lnTo>
                  <a:lnTo>
                    <a:pt x="630897" y="185712"/>
                  </a:lnTo>
                  <a:lnTo>
                    <a:pt x="628154" y="187452"/>
                  </a:lnTo>
                  <a:lnTo>
                    <a:pt x="624814" y="188988"/>
                  </a:lnTo>
                  <a:lnTo>
                    <a:pt x="613498" y="188988"/>
                  </a:lnTo>
                  <a:lnTo>
                    <a:pt x="609688" y="184442"/>
                  </a:lnTo>
                  <a:lnTo>
                    <a:pt x="609688" y="179146"/>
                  </a:lnTo>
                  <a:lnTo>
                    <a:pt x="622071" y="136779"/>
                  </a:lnTo>
                  <a:lnTo>
                    <a:pt x="627888" y="134975"/>
                  </a:lnTo>
                  <a:lnTo>
                    <a:pt x="633704" y="134975"/>
                  </a:lnTo>
                  <a:lnTo>
                    <a:pt x="637730" y="134924"/>
                  </a:lnTo>
                  <a:lnTo>
                    <a:pt x="641743" y="137198"/>
                  </a:lnTo>
                  <a:lnTo>
                    <a:pt x="644017" y="140474"/>
                  </a:lnTo>
                  <a:lnTo>
                    <a:pt x="644017" y="100799"/>
                  </a:lnTo>
                  <a:lnTo>
                    <a:pt x="638302" y="96799"/>
                  </a:lnTo>
                  <a:lnTo>
                    <a:pt x="627570" y="92913"/>
                  </a:lnTo>
                  <a:lnTo>
                    <a:pt x="614705" y="91490"/>
                  </a:lnTo>
                  <a:lnTo>
                    <a:pt x="599313" y="93281"/>
                  </a:lnTo>
                  <a:lnTo>
                    <a:pt x="564984" y="119532"/>
                  </a:lnTo>
                  <a:lnTo>
                    <a:pt x="548170" y="161836"/>
                  </a:lnTo>
                  <a:lnTo>
                    <a:pt x="541756" y="203377"/>
                  </a:lnTo>
                  <a:lnTo>
                    <a:pt x="544220" y="217385"/>
                  </a:lnTo>
                  <a:lnTo>
                    <a:pt x="551205" y="227228"/>
                  </a:lnTo>
                  <a:lnTo>
                    <a:pt x="562114" y="233045"/>
                  </a:lnTo>
                  <a:lnTo>
                    <a:pt x="576351" y="234962"/>
                  </a:lnTo>
                  <a:lnTo>
                    <a:pt x="590727" y="233578"/>
                  </a:lnTo>
                  <a:lnTo>
                    <a:pt x="602881" y="229692"/>
                  </a:lnTo>
                  <a:lnTo>
                    <a:pt x="613524" y="223786"/>
                  </a:lnTo>
                  <a:lnTo>
                    <a:pt x="623341" y="216293"/>
                  </a:lnTo>
                  <a:lnTo>
                    <a:pt x="618782" y="231686"/>
                  </a:lnTo>
                  <a:lnTo>
                    <a:pt x="682637" y="231686"/>
                  </a:lnTo>
                  <a:lnTo>
                    <a:pt x="686955" y="216293"/>
                  </a:lnTo>
                  <a:lnTo>
                    <a:pt x="694601" y="188988"/>
                  </a:lnTo>
                  <a:lnTo>
                    <a:pt x="709764" y="134924"/>
                  </a:lnTo>
                  <a:lnTo>
                    <a:pt x="716838" y="109689"/>
                  </a:lnTo>
                  <a:lnTo>
                    <a:pt x="735444" y="43294"/>
                  </a:lnTo>
                  <a:close/>
                </a:path>
                <a:path w="1299845" h="287020">
                  <a:moveTo>
                    <a:pt x="806272" y="252793"/>
                  </a:moveTo>
                  <a:lnTo>
                    <a:pt x="781570" y="252793"/>
                  </a:lnTo>
                  <a:lnTo>
                    <a:pt x="766914" y="275437"/>
                  </a:lnTo>
                  <a:lnTo>
                    <a:pt x="765644" y="252844"/>
                  </a:lnTo>
                  <a:lnTo>
                    <a:pt x="741095" y="252844"/>
                  </a:lnTo>
                  <a:lnTo>
                    <a:pt x="730834" y="286651"/>
                  </a:lnTo>
                  <a:lnTo>
                    <a:pt x="744588" y="286651"/>
                  </a:lnTo>
                  <a:lnTo>
                    <a:pt x="752309" y="261200"/>
                  </a:lnTo>
                  <a:lnTo>
                    <a:pt x="752475" y="261200"/>
                  </a:lnTo>
                  <a:lnTo>
                    <a:pt x="754697" y="286702"/>
                  </a:lnTo>
                  <a:lnTo>
                    <a:pt x="770356" y="286702"/>
                  </a:lnTo>
                  <a:lnTo>
                    <a:pt x="788606" y="261150"/>
                  </a:lnTo>
                  <a:lnTo>
                    <a:pt x="780986" y="286651"/>
                  </a:lnTo>
                  <a:lnTo>
                    <a:pt x="796010" y="286651"/>
                  </a:lnTo>
                  <a:lnTo>
                    <a:pt x="806272" y="252793"/>
                  </a:lnTo>
                  <a:close/>
                </a:path>
                <a:path w="1299845" h="287020">
                  <a:moveTo>
                    <a:pt x="873734" y="133489"/>
                  </a:moveTo>
                  <a:lnTo>
                    <a:pt x="871918" y="125399"/>
                  </a:lnTo>
                  <a:lnTo>
                    <a:pt x="868997" y="112318"/>
                  </a:lnTo>
                  <a:lnTo>
                    <a:pt x="855560" y="99250"/>
                  </a:lnTo>
                  <a:lnTo>
                    <a:pt x="834542" y="92633"/>
                  </a:lnTo>
                  <a:lnTo>
                    <a:pt x="812787" y="91186"/>
                  </a:lnTo>
                  <a:lnTo>
                    <a:pt x="812787" y="127673"/>
                  </a:lnTo>
                  <a:lnTo>
                    <a:pt x="812787" y="137731"/>
                  </a:lnTo>
                  <a:lnTo>
                    <a:pt x="811784" y="142062"/>
                  </a:lnTo>
                  <a:lnTo>
                    <a:pt x="811047" y="144818"/>
                  </a:lnTo>
                  <a:lnTo>
                    <a:pt x="784275" y="144818"/>
                  </a:lnTo>
                  <a:lnTo>
                    <a:pt x="787311" y="135928"/>
                  </a:lnTo>
                  <a:lnTo>
                    <a:pt x="791159" y="129908"/>
                  </a:lnTo>
                  <a:lnTo>
                    <a:pt x="795858" y="126479"/>
                  </a:lnTo>
                  <a:lnTo>
                    <a:pt x="801471" y="125399"/>
                  </a:lnTo>
                  <a:lnTo>
                    <a:pt x="808240" y="125399"/>
                  </a:lnTo>
                  <a:lnTo>
                    <a:pt x="812787" y="127673"/>
                  </a:lnTo>
                  <a:lnTo>
                    <a:pt x="812787" y="91186"/>
                  </a:lnTo>
                  <a:lnTo>
                    <a:pt x="767778" y="97510"/>
                  </a:lnTo>
                  <a:lnTo>
                    <a:pt x="735863" y="120319"/>
                  </a:lnTo>
                  <a:lnTo>
                    <a:pt x="718781" y="155473"/>
                  </a:lnTo>
                  <a:lnTo>
                    <a:pt x="711898" y="192532"/>
                  </a:lnTo>
                  <a:lnTo>
                    <a:pt x="717194" y="214871"/>
                  </a:lnTo>
                  <a:lnTo>
                    <a:pt x="731748" y="227812"/>
                  </a:lnTo>
                  <a:lnTo>
                    <a:pt x="753554" y="233781"/>
                  </a:lnTo>
                  <a:lnTo>
                    <a:pt x="780580" y="235229"/>
                  </a:lnTo>
                  <a:lnTo>
                    <a:pt x="804443" y="232524"/>
                  </a:lnTo>
                  <a:lnTo>
                    <a:pt x="829754" y="223647"/>
                  </a:lnTo>
                  <a:lnTo>
                    <a:pt x="851242" y="207416"/>
                  </a:lnTo>
                  <a:lnTo>
                    <a:pt x="855141" y="199631"/>
                  </a:lnTo>
                  <a:lnTo>
                    <a:pt x="863638" y="182689"/>
                  </a:lnTo>
                  <a:lnTo>
                    <a:pt x="799731" y="182689"/>
                  </a:lnTo>
                  <a:lnTo>
                    <a:pt x="795921" y="196075"/>
                  </a:lnTo>
                  <a:lnTo>
                    <a:pt x="791895" y="199631"/>
                  </a:lnTo>
                  <a:lnTo>
                    <a:pt x="773696" y="199631"/>
                  </a:lnTo>
                  <a:lnTo>
                    <a:pt x="773214" y="192595"/>
                  </a:lnTo>
                  <a:lnTo>
                    <a:pt x="773214" y="183959"/>
                  </a:lnTo>
                  <a:lnTo>
                    <a:pt x="775017" y="178892"/>
                  </a:lnTo>
                  <a:lnTo>
                    <a:pt x="776770" y="171589"/>
                  </a:lnTo>
                  <a:lnTo>
                    <a:pt x="866648" y="171589"/>
                  </a:lnTo>
                  <a:lnTo>
                    <a:pt x="869238" y="162052"/>
                  </a:lnTo>
                  <a:lnTo>
                    <a:pt x="871512" y="151434"/>
                  </a:lnTo>
                  <a:lnTo>
                    <a:pt x="872566" y="144818"/>
                  </a:lnTo>
                  <a:lnTo>
                    <a:pt x="873125" y="141376"/>
                  </a:lnTo>
                  <a:lnTo>
                    <a:pt x="873734" y="133489"/>
                  </a:lnTo>
                  <a:close/>
                </a:path>
                <a:path w="1299845" h="287020">
                  <a:moveTo>
                    <a:pt x="960716" y="252844"/>
                  </a:moveTo>
                  <a:lnTo>
                    <a:pt x="946645" y="252844"/>
                  </a:lnTo>
                  <a:lnTo>
                    <a:pt x="939761" y="275437"/>
                  </a:lnTo>
                  <a:lnTo>
                    <a:pt x="939609" y="275437"/>
                  </a:lnTo>
                  <a:lnTo>
                    <a:pt x="933462" y="252844"/>
                  </a:lnTo>
                  <a:lnTo>
                    <a:pt x="909764" y="252844"/>
                  </a:lnTo>
                  <a:lnTo>
                    <a:pt x="899401" y="286651"/>
                  </a:lnTo>
                  <a:lnTo>
                    <a:pt x="913523" y="286651"/>
                  </a:lnTo>
                  <a:lnTo>
                    <a:pt x="920877" y="262572"/>
                  </a:lnTo>
                  <a:lnTo>
                    <a:pt x="927379" y="286702"/>
                  </a:lnTo>
                  <a:lnTo>
                    <a:pt x="950391" y="286702"/>
                  </a:lnTo>
                  <a:lnTo>
                    <a:pt x="960716" y="252844"/>
                  </a:lnTo>
                  <a:close/>
                </a:path>
                <a:path w="1299845" h="287020">
                  <a:moveTo>
                    <a:pt x="984935" y="43294"/>
                  </a:moveTo>
                  <a:lnTo>
                    <a:pt x="919759" y="43294"/>
                  </a:lnTo>
                  <a:lnTo>
                    <a:pt x="866965" y="231686"/>
                  </a:lnTo>
                  <a:lnTo>
                    <a:pt x="932141" y="231686"/>
                  </a:lnTo>
                  <a:lnTo>
                    <a:pt x="984935" y="43294"/>
                  </a:lnTo>
                  <a:close/>
                </a:path>
                <a:path w="1299845" h="287020">
                  <a:moveTo>
                    <a:pt x="1030960" y="252895"/>
                  </a:moveTo>
                  <a:lnTo>
                    <a:pt x="989431" y="252895"/>
                  </a:lnTo>
                  <a:lnTo>
                    <a:pt x="986942" y="261099"/>
                  </a:lnTo>
                  <a:lnTo>
                    <a:pt x="999591" y="261099"/>
                  </a:lnTo>
                  <a:lnTo>
                    <a:pt x="991870" y="286702"/>
                  </a:lnTo>
                  <a:lnTo>
                    <a:pt x="1008113" y="286702"/>
                  </a:lnTo>
                  <a:lnTo>
                    <a:pt x="1015834" y="261099"/>
                  </a:lnTo>
                  <a:lnTo>
                    <a:pt x="1028471" y="261099"/>
                  </a:lnTo>
                  <a:lnTo>
                    <a:pt x="1030960" y="252895"/>
                  </a:lnTo>
                  <a:close/>
                </a:path>
                <a:path w="1299845" h="287020">
                  <a:moveTo>
                    <a:pt x="1056843" y="94030"/>
                  </a:moveTo>
                  <a:lnTo>
                    <a:pt x="991666" y="94030"/>
                  </a:lnTo>
                  <a:lnTo>
                    <a:pt x="953046" y="231686"/>
                  </a:lnTo>
                  <a:lnTo>
                    <a:pt x="1018222" y="231686"/>
                  </a:lnTo>
                  <a:lnTo>
                    <a:pt x="1056843" y="94030"/>
                  </a:lnTo>
                  <a:close/>
                </a:path>
                <a:path w="1299845" h="287020">
                  <a:moveTo>
                    <a:pt x="1070965" y="43294"/>
                  </a:moveTo>
                  <a:lnTo>
                    <a:pt x="1005789" y="43294"/>
                  </a:lnTo>
                  <a:lnTo>
                    <a:pt x="995210" y="80911"/>
                  </a:lnTo>
                  <a:lnTo>
                    <a:pt x="1060386" y="80911"/>
                  </a:lnTo>
                  <a:lnTo>
                    <a:pt x="1070965" y="43294"/>
                  </a:lnTo>
                  <a:close/>
                </a:path>
                <a:path w="1299845" h="287020">
                  <a:moveTo>
                    <a:pt x="1183182" y="125082"/>
                  </a:moveTo>
                  <a:lnTo>
                    <a:pt x="1177569" y="94081"/>
                  </a:lnTo>
                  <a:lnTo>
                    <a:pt x="1142225" y="94081"/>
                  </a:lnTo>
                  <a:lnTo>
                    <a:pt x="1150797" y="63500"/>
                  </a:lnTo>
                  <a:lnTo>
                    <a:pt x="1085621" y="63500"/>
                  </a:lnTo>
                  <a:lnTo>
                    <a:pt x="1048219" y="196088"/>
                  </a:lnTo>
                  <a:lnTo>
                    <a:pt x="1047483" y="202374"/>
                  </a:lnTo>
                  <a:lnTo>
                    <a:pt x="1047483" y="208203"/>
                  </a:lnTo>
                  <a:lnTo>
                    <a:pt x="1048918" y="217830"/>
                  </a:lnTo>
                  <a:lnTo>
                    <a:pt x="1053528" y="225234"/>
                  </a:lnTo>
                  <a:lnTo>
                    <a:pt x="1061732" y="229997"/>
                  </a:lnTo>
                  <a:lnTo>
                    <a:pt x="1073988" y="231686"/>
                  </a:lnTo>
                  <a:lnTo>
                    <a:pt x="1132078" y="231686"/>
                  </a:lnTo>
                  <a:lnTo>
                    <a:pt x="1141653" y="197827"/>
                  </a:lnTo>
                  <a:lnTo>
                    <a:pt x="1118895" y="197827"/>
                  </a:lnTo>
                  <a:lnTo>
                    <a:pt x="1116355" y="195821"/>
                  </a:lnTo>
                  <a:lnTo>
                    <a:pt x="1116355" y="186448"/>
                  </a:lnTo>
                  <a:lnTo>
                    <a:pt x="1117371" y="181381"/>
                  </a:lnTo>
                  <a:lnTo>
                    <a:pt x="1118641" y="177355"/>
                  </a:lnTo>
                  <a:lnTo>
                    <a:pt x="1133284" y="125082"/>
                  </a:lnTo>
                  <a:lnTo>
                    <a:pt x="1183182" y="125082"/>
                  </a:lnTo>
                  <a:close/>
                </a:path>
                <a:path w="1299845" h="287020">
                  <a:moveTo>
                    <a:pt x="1289202" y="230784"/>
                  </a:moveTo>
                  <a:lnTo>
                    <a:pt x="1284592" y="223329"/>
                  </a:lnTo>
                  <a:lnTo>
                    <a:pt x="1284439" y="223062"/>
                  </a:lnTo>
                  <a:lnTo>
                    <a:pt x="1286929" y="222745"/>
                  </a:lnTo>
                  <a:lnTo>
                    <a:pt x="1288834" y="221208"/>
                  </a:lnTo>
                  <a:lnTo>
                    <a:pt x="1288834" y="220472"/>
                  </a:lnTo>
                  <a:lnTo>
                    <a:pt x="1288834" y="215341"/>
                  </a:lnTo>
                  <a:lnTo>
                    <a:pt x="1288834" y="214490"/>
                  </a:lnTo>
                  <a:lnTo>
                    <a:pt x="1286764" y="212534"/>
                  </a:lnTo>
                  <a:lnTo>
                    <a:pt x="1285443" y="212534"/>
                  </a:lnTo>
                  <a:lnTo>
                    <a:pt x="1285443" y="215442"/>
                  </a:lnTo>
                  <a:lnTo>
                    <a:pt x="1285443" y="220319"/>
                  </a:lnTo>
                  <a:lnTo>
                    <a:pt x="1283169" y="220472"/>
                  </a:lnTo>
                  <a:lnTo>
                    <a:pt x="1278674" y="220472"/>
                  </a:lnTo>
                  <a:lnTo>
                    <a:pt x="1278674" y="215341"/>
                  </a:lnTo>
                  <a:lnTo>
                    <a:pt x="1283169" y="215341"/>
                  </a:lnTo>
                  <a:lnTo>
                    <a:pt x="1285443" y="215442"/>
                  </a:lnTo>
                  <a:lnTo>
                    <a:pt x="1285443" y="212534"/>
                  </a:lnTo>
                  <a:lnTo>
                    <a:pt x="1275499" y="212534"/>
                  </a:lnTo>
                  <a:lnTo>
                    <a:pt x="1275499" y="230784"/>
                  </a:lnTo>
                  <a:lnTo>
                    <a:pt x="1278674" y="230784"/>
                  </a:lnTo>
                  <a:lnTo>
                    <a:pt x="1278674" y="223329"/>
                  </a:lnTo>
                  <a:lnTo>
                    <a:pt x="1281112" y="223329"/>
                  </a:lnTo>
                  <a:lnTo>
                    <a:pt x="1285659" y="230784"/>
                  </a:lnTo>
                  <a:lnTo>
                    <a:pt x="1289202" y="230784"/>
                  </a:lnTo>
                  <a:close/>
                </a:path>
                <a:path w="1299845" h="287020">
                  <a:moveTo>
                    <a:pt x="1299464" y="211899"/>
                  </a:moveTo>
                  <a:lnTo>
                    <a:pt x="1296289" y="208724"/>
                  </a:lnTo>
                  <a:lnTo>
                    <a:pt x="1296289" y="213639"/>
                  </a:lnTo>
                  <a:lnTo>
                    <a:pt x="1296289" y="229730"/>
                  </a:lnTo>
                  <a:lnTo>
                    <a:pt x="1289773" y="236232"/>
                  </a:lnTo>
                  <a:lnTo>
                    <a:pt x="1273695" y="236232"/>
                  </a:lnTo>
                  <a:lnTo>
                    <a:pt x="1267180" y="229730"/>
                  </a:lnTo>
                  <a:lnTo>
                    <a:pt x="1267180" y="213639"/>
                  </a:lnTo>
                  <a:lnTo>
                    <a:pt x="1273695" y="207137"/>
                  </a:lnTo>
                  <a:lnTo>
                    <a:pt x="1289773" y="207137"/>
                  </a:lnTo>
                  <a:lnTo>
                    <a:pt x="1296289" y="213639"/>
                  </a:lnTo>
                  <a:lnTo>
                    <a:pt x="1296289" y="208724"/>
                  </a:lnTo>
                  <a:lnTo>
                    <a:pt x="1294701" y="207137"/>
                  </a:lnTo>
                  <a:lnTo>
                    <a:pt x="1291526" y="203962"/>
                  </a:lnTo>
                  <a:lnTo>
                    <a:pt x="1271943" y="203962"/>
                  </a:lnTo>
                  <a:lnTo>
                    <a:pt x="1264005" y="211899"/>
                  </a:lnTo>
                  <a:lnTo>
                    <a:pt x="1264005" y="231470"/>
                  </a:lnTo>
                  <a:lnTo>
                    <a:pt x="1271943" y="239407"/>
                  </a:lnTo>
                  <a:lnTo>
                    <a:pt x="1291526" y="239407"/>
                  </a:lnTo>
                  <a:lnTo>
                    <a:pt x="1294701" y="236232"/>
                  </a:lnTo>
                  <a:lnTo>
                    <a:pt x="1299464" y="231470"/>
                  </a:lnTo>
                  <a:lnTo>
                    <a:pt x="1299464" y="21189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161262" y="465631"/>
              <a:ext cx="295275" cy="35560"/>
            </a:xfrm>
            <a:custGeom>
              <a:avLst/>
              <a:gdLst/>
              <a:ahLst/>
              <a:cxnLst/>
              <a:rect l="l" t="t" r="r" b="b"/>
              <a:pathLst>
                <a:path w="295275" h="35559">
                  <a:moveTo>
                    <a:pt x="51714" y="3911"/>
                  </a:moveTo>
                  <a:lnTo>
                    <a:pt x="47904" y="0"/>
                  </a:lnTo>
                  <a:lnTo>
                    <a:pt x="31661" y="0"/>
                  </a:lnTo>
                  <a:lnTo>
                    <a:pt x="4572" y="14973"/>
                  </a:lnTo>
                  <a:lnTo>
                    <a:pt x="10121" y="20523"/>
                  </a:lnTo>
                  <a:lnTo>
                    <a:pt x="28054" y="22110"/>
                  </a:lnTo>
                  <a:lnTo>
                    <a:pt x="29908" y="24650"/>
                  </a:lnTo>
                  <a:lnTo>
                    <a:pt x="30022" y="25184"/>
                  </a:lnTo>
                  <a:lnTo>
                    <a:pt x="28956" y="28460"/>
                  </a:lnTo>
                  <a:lnTo>
                    <a:pt x="25146" y="29146"/>
                  </a:lnTo>
                  <a:lnTo>
                    <a:pt x="19646" y="29197"/>
                  </a:lnTo>
                  <a:lnTo>
                    <a:pt x="16840" y="28727"/>
                  </a:lnTo>
                  <a:lnTo>
                    <a:pt x="15303" y="26974"/>
                  </a:lnTo>
                  <a:lnTo>
                    <a:pt x="15303" y="25654"/>
                  </a:lnTo>
                  <a:lnTo>
                    <a:pt x="15735" y="24752"/>
                  </a:lnTo>
                  <a:lnTo>
                    <a:pt x="660" y="24752"/>
                  </a:lnTo>
                  <a:lnTo>
                    <a:pt x="0" y="28663"/>
                  </a:lnTo>
                  <a:lnTo>
                    <a:pt x="1625" y="32105"/>
                  </a:lnTo>
                  <a:lnTo>
                    <a:pt x="7454" y="34556"/>
                  </a:lnTo>
                  <a:lnTo>
                    <a:pt x="19431" y="35496"/>
                  </a:lnTo>
                  <a:lnTo>
                    <a:pt x="30873" y="34709"/>
                  </a:lnTo>
                  <a:lnTo>
                    <a:pt x="39077" y="32486"/>
                  </a:lnTo>
                  <a:lnTo>
                    <a:pt x="44361" y="29019"/>
                  </a:lnTo>
                  <a:lnTo>
                    <a:pt x="47053" y="24485"/>
                  </a:lnTo>
                  <a:lnTo>
                    <a:pt x="48056" y="21209"/>
                  </a:lnTo>
                  <a:lnTo>
                    <a:pt x="47053" y="19405"/>
                  </a:lnTo>
                  <a:lnTo>
                    <a:pt x="42024" y="14224"/>
                  </a:lnTo>
                  <a:lnTo>
                    <a:pt x="24676" y="12750"/>
                  </a:lnTo>
                  <a:lnTo>
                    <a:pt x="22821" y="10629"/>
                  </a:lnTo>
                  <a:lnTo>
                    <a:pt x="22453" y="10261"/>
                  </a:lnTo>
                  <a:lnTo>
                    <a:pt x="22453" y="9626"/>
                  </a:lnTo>
                  <a:lnTo>
                    <a:pt x="23139" y="7353"/>
                  </a:lnTo>
                  <a:lnTo>
                    <a:pt x="25311" y="6235"/>
                  </a:lnTo>
                  <a:lnTo>
                    <a:pt x="30708" y="6235"/>
                  </a:lnTo>
                  <a:lnTo>
                    <a:pt x="33820" y="6451"/>
                  </a:lnTo>
                  <a:lnTo>
                    <a:pt x="35674" y="7874"/>
                  </a:lnTo>
                  <a:lnTo>
                    <a:pt x="35991" y="8940"/>
                  </a:lnTo>
                  <a:lnTo>
                    <a:pt x="35623" y="9944"/>
                  </a:lnTo>
                  <a:lnTo>
                    <a:pt x="50012" y="9944"/>
                  </a:lnTo>
                  <a:lnTo>
                    <a:pt x="51714" y="3911"/>
                  </a:lnTo>
                  <a:close/>
                </a:path>
                <a:path w="295275" h="35559">
                  <a:moveTo>
                    <a:pt x="295021" y="406"/>
                  </a:moveTo>
                  <a:lnTo>
                    <a:pt x="258089" y="406"/>
                  </a:lnTo>
                  <a:lnTo>
                    <a:pt x="247726" y="34264"/>
                  </a:lnTo>
                  <a:lnTo>
                    <a:pt x="284861" y="34264"/>
                  </a:lnTo>
                  <a:lnTo>
                    <a:pt x="287032" y="27444"/>
                  </a:lnTo>
                  <a:lnTo>
                    <a:pt x="265544" y="27444"/>
                  </a:lnTo>
                  <a:lnTo>
                    <a:pt x="267614" y="20726"/>
                  </a:lnTo>
                  <a:lnTo>
                    <a:pt x="287502" y="20726"/>
                  </a:lnTo>
                  <a:lnTo>
                    <a:pt x="289509" y="14211"/>
                  </a:lnTo>
                  <a:lnTo>
                    <a:pt x="269621" y="14211"/>
                  </a:lnTo>
                  <a:lnTo>
                    <a:pt x="271691" y="7226"/>
                  </a:lnTo>
                  <a:lnTo>
                    <a:pt x="292950" y="7226"/>
                  </a:lnTo>
                  <a:lnTo>
                    <a:pt x="295021" y="4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714888" y="307165"/>
              <a:ext cx="197485" cy="192405"/>
            </a:xfrm>
            <a:custGeom>
              <a:avLst/>
              <a:gdLst/>
              <a:ahLst/>
              <a:cxnLst/>
              <a:rect l="l" t="t" r="r" b="b"/>
              <a:pathLst>
                <a:path w="197485" h="192404">
                  <a:moveTo>
                    <a:pt x="197281" y="101"/>
                  </a:moveTo>
                  <a:lnTo>
                    <a:pt x="130517" y="0"/>
                  </a:lnTo>
                  <a:lnTo>
                    <a:pt x="95173" y="76288"/>
                  </a:lnTo>
                  <a:lnTo>
                    <a:pt x="96177" y="0"/>
                  </a:lnTo>
                  <a:lnTo>
                    <a:pt x="30264" y="0"/>
                  </a:lnTo>
                  <a:lnTo>
                    <a:pt x="42913" y="137655"/>
                  </a:lnTo>
                  <a:lnTo>
                    <a:pt x="41325" y="145694"/>
                  </a:lnTo>
                  <a:lnTo>
                    <a:pt x="38620" y="150253"/>
                  </a:lnTo>
                  <a:lnTo>
                    <a:pt x="28041" y="155016"/>
                  </a:lnTo>
                  <a:lnTo>
                    <a:pt x="10375" y="154317"/>
                  </a:lnTo>
                  <a:lnTo>
                    <a:pt x="0" y="191782"/>
                  </a:lnTo>
                  <a:lnTo>
                    <a:pt x="44500" y="191782"/>
                  </a:lnTo>
                  <a:lnTo>
                    <a:pt x="61977" y="189265"/>
                  </a:lnTo>
                  <a:lnTo>
                    <a:pt x="76246" y="181535"/>
                  </a:lnTo>
                  <a:lnTo>
                    <a:pt x="89097" y="168320"/>
                  </a:lnTo>
                  <a:lnTo>
                    <a:pt x="102323" y="149352"/>
                  </a:lnTo>
                  <a:lnTo>
                    <a:pt x="197281" y="101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30274" y="465566"/>
              <a:ext cx="52069" cy="35560"/>
            </a:xfrm>
            <a:custGeom>
              <a:avLst/>
              <a:gdLst/>
              <a:ahLst/>
              <a:cxnLst/>
              <a:rect l="l" t="t" r="r" b="b"/>
              <a:pathLst>
                <a:path w="52069" h="35559">
                  <a:moveTo>
                    <a:pt x="47904" y="0"/>
                  </a:moveTo>
                  <a:lnTo>
                    <a:pt x="31661" y="0"/>
                  </a:lnTo>
                  <a:lnTo>
                    <a:pt x="21326" y="634"/>
                  </a:lnTo>
                  <a:lnTo>
                    <a:pt x="4571" y="14973"/>
                  </a:lnTo>
                  <a:lnTo>
                    <a:pt x="10121" y="20523"/>
                  </a:lnTo>
                  <a:lnTo>
                    <a:pt x="28054" y="22110"/>
                  </a:lnTo>
                  <a:lnTo>
                    <a:pt x="29908" y="24650"/>
                  </a:lnTo>
                  <a:lnTo>
                    <a:pt x="30022" y="25184"/>
                  </a:lnTo>
                  <a:lnTo>
                    <a:pt x="28955" y="28460"/>
                  </a:lnTo>
                  <a:lnTo>
                    <a:pt x="25145" y="29146"/>
                  </a:lnTo>
                  <a:lnTo>
                    <a:pt x="19646" y="29197"/>
                  </a:lnTo>
                  <a:lnTo>
                    <a:pt x="16840" y="28727"/>
                  </a:lnTo>
                  <a:lnTo>
                    <a:pt x="15303" y="26974"/>
                  </a:lnTo>
                  <a:lnTo>
                    <a:pt x="15303" y="25653"/>
                  </a:lnTo>
                  <a:lnTo>
                    <a:pt x="15735" y="24752"/>
                  </a:lnTo>
                  <a:lnTo>
                    <a:pt x="660" y="24752"/>
                  </a:lnTo>
                  <a:lnTo>
                    <a:pt x="0" y="28665"/>
                  </a:lnTo>
                  <a:lnTo>
                    <a:pt x="1616" y="32110"/>
                  </a:lnTo>
                  <a:lnTo>
                    <a:pt x="7446" y="34562"/>
                  </a:lnTo>
                  <a:lnTo>
                    <a:pt x="19430" y="35496"/>
                  </a:lnTo>
                  <a:lnTo>
                    <a:pt x="30874" y="34713"/>
                  </a:lnTo>
                  <a:lnTo>
                    <a:pt x="39076" y="32491"/>
                  </a:lnTo>
                  <a:lnTo>
                    <a:pt x="44360" y="29018"/>
                  </a:lnTo>
                  <a:lnTo>
                    <a:pt x="47053" y="24485"/>
                  </a:lnTo>
                  <a:lnTo>
                    <a:pt x="48056" y="21208"/>
                  </a:lnTo>
                  <a:lnTo>
                    <a:pt x="47053" y="19418"/>
                  </a:lnTo>
                  <a:lnTo>
                    <a:pt x="42024" y="14223"/>
                  </a:lnTo>
                  <a:lnTo>
                    <a:pt x="24676" y="12750"/>
                  </a:lnTo>
                  <a:lnTo>
                    <a:pt x="22821" y="10629"/>
                  </a:lnTo>
                  <a:lnTo>
                    <a:pt x="22453" y="10261"/>
                  </a:lnTo>
                  <a:lnTo>
                    <a:pt x="22453" y="9626"/>
                  </a:lnTo>
                  <a:lnTo>
                    <a:pt x="23139" y="7353"/>
                  </a:lnTo>
                  <a:lnTo>
                    <a:pt x="25311" y="6235"/>
                  </a:lnTo>
                  <a:lnTo>
                    <a:pt x="30708" y="6235"/>
                  </a:lnTo>
                  <a:lnTo>
                    <a:pt x="33820" y="6451"/>
                  </a:lnTo>
                  <a:lnTo>
                    <a:pt x="35674" y="7873"/>
                  </a:lnTo>
                  <a:lnTo>
                    <a:pt x="35991" y="8940"/>
                  </a:lnTo>
                  <a:lnTo>
                    <a:pt x="35623" y="9944"/>
                  </a:lnTo>
                  <a:lnTo>
                    <a:pt x="50012" y="9944"/>
                  </a:lnTo>
                  <a:lnTo>
                    <a:pt x="51701" y="3911"/>
                  </a:lnTo>
                  <a:lnTo>
                    <a:pt x="479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235191" y="10159786"/>
            <a:ext cx="7302500" cy="1497330"/>
            <a:chOff x="235191" y="10159786"/>
            <a:chExt cx="7302500" cy="1497330"/>
          </a:xfrm>
        </p:grpSpPr>
        <p:sp>
          <p:nvSpPr>
            <p:cNvPr id="53" name="object 53"/>
            <p:cNvSpPr/>
            <p:nvPr/>
          </p:nvSpPr>
          <p:spPr>
            <a:xfrm>
              <a:off x="235191" y="10159786"/>
              <a:ext cx="7302500" cy="1497330"/>
            </a:xfrm>
            <a:custGeom>
              <a:avLst/>
              <a:gdLst/>
              <a:ahLst/>
              <a:cxnLst/>
              <a:rect l="l" t="t" r="r" b="b"/>
              <a:pathLst>
                <a:path w="7302500" h="1497329">
                  <a:moveTo>
                    <a:pt x="6901789" y="0"/>
                  </a:moveTo>
                  <a:lnTo>
                    <a:pt x="400227" y="0"/>
                  </a:lnTo>
                  <a:lnTo>
                    <a:pt x="353552" y="2692"/>
                  </a:lnTo>
                  <a:lnTo>
                    <a:pt x="308458" y="10570"/>
                  </a:lnTo>
                  <a:lnTo>
                    <a:pt x="265245" y="23332"/>
                  </a:lnTo>
                  <a:lnTo>
                    <a:pt x="224216" y="40678"/>
                  </a:lnTo>
                  <a:lnTo>
                    <a:pt x="185668" y="62309"/>
                  </a:lnTo>
                  <a:lnTo>
                    <a:pt x="149904" y="87924"/>
                  </a:lnTo>
                  <a:lnTo>
                    <a:pt x="117222" y="117222"/>
                  </a:lnTo>
                  <a:lnTo>
                    <a:pt x="87924" y="149904"/>
                  </a:lnTo>
                  <a:lnTo>
                    <a:pt x="62309" y="185668"/>
                  </a:lnTo>
                  <a:lnTo>
                    <a:pt x="40678" y="224216"/>
                  </a:lnTo>
                  <a:lnTo>
                    <a:pt x="23332" y="265245"/>
                  </a:lnTo>
                  <a:lnTo>
                    <a:pt x="10570" y="308458"/>
                  </a:lnTo>
                  <a:lnTo>
                    <a:pt x="2692" y="353552"/>
                  </a:lnTo>
                  <a:lnTo>
                    <a:pt x="0" y="400227"/>
                  </a:lnTo>
                  <a:lnTo>
                    <a:pt x="0" y="1096797"/>
                  </a:lnTo>
                  <a:lnTo>
                    <a:pt x="2692" y="1143473"/>
                  </a:lnTo>
                  <a:lnTo>
                    <a:pt x="10570" y="1188567"/>
                  </a:lnTo>
                  <a:lnTo>
                    <a:pt x="23332" y="1231779"/>
                  </a:lnTo>
                  <a:lnTo>
                    <a:pt x="40678" y="1272809"/>
                  </a:lnTo>
                  <a:lnTo>
                    <a:pt x="62309" y="1311356"/>
                  </a:lnTo>
                  <a:lnTo>
                    <a:pt x="87924" y="1347121"/>
                  </a:lnTo>
                  <a:lnTo>
                    <a:pt x="117222" y="1379802"/>
                  </a:lnTo>
                  <a:lnTo>
                    <a:pt x="149904" y="1409100"/>
                  </a:lnTo>
                  <a:lnTo>
                    <a:pt x="185668" y="1434715"/>
                  </a:lnTo>
                  <a:lnTo>
                    <a:pt x="224216" y="1456346"/>
                  </a:lnTo>
                  <a:lnTo>
                    <a:pt x="265245" y="1473692"/>
                  </a:lnTo>
                  <a:lnTo>
                    <a:pt x="308458" y="1486455"/>
                  </a:lnTo>
                  <a:lnTo>
                    <a:pt x="353552" y="1494332"/>
                  </a:lnTo>
                  <a:lnTo>
                    <a:pt x="400227" y="1497025"/>
                  </a:lnTo>
                  <a:lnTo>
                    <a:pt x="6901789" y="1497025"/>
                  </a:lnTo>
                  <a:lnTo>
                    <a:pt x="6948462" y="1494332"/>
                  </a:lnTo>
                  <a:lnTo>
                    <a:pt x="6993555" y="1486455"/>
                  </a:lnTo>
                  <a:lnTo>
                    <a:pt x="7036766" y="1473692"/>
                  </a:lnTo>
                  <a:lnTo>
                    <a:pt x="7077795" y="1456346"/>
                  </a:lnTo>
                  <a:lnTo>
                    <a:pt x="7116343" y="1434715"/>
                  </a:lnTo>
                  <a:lnTo>
                    <a:pt x="7152107" y="1409100"/>
                  </a:lnTo>
                  <a:lnTo>
                    <a:pt x="7184790" y="1379802"/>
                  </a:lnTo>
                  <a:lnTo>
                    <a:pt x="7214089" y="1347121"/>
                  </a:lnTo>
                  <a:lnTo>
                    <a:pt x="7239704" y="1311356"/>
                  </a:lnTo>
                  <a:lnTo>
                    <a:pt x="7261336" y="1272809"/>
                  </a:lnTo>
                  <a:lnTo>
                    <a:pt x="7278683" y="1231779"/>
                  </a:lnTo>
                  <a:lnTo>
                    <a:pt x="7291446" y="1188567"/>
                  </a:lnTo>
                  <a:lnTo>
                    <a:pt x="7299324" y="1143473"/>
                  </a:lnTo>
                  <a:lnTo>
                    <a:pt x="7302017" y="1096797"/>
                  </a:lnTo>
                  <a:lnTo>
                    <a:pt x="7302017" y="400227"/>
                  </a:lnTo>
                  <a:lnTo>
                    <a:pt x="7299324" y="353552"/>
                  </a:lnTo>
                  <a:lnTo>
                    <a:pt x="7291446" y="308458"/>
                  </a:lnTo>
                  <a:lnTo>
                    <a:pt x="7278683" y="265245"/>
                  </a:lnTo>
                  <a:lnTo>
                    <a:pt x="7261336" y="224216"/>
                  </a:lnTo>
                  <a:lnTo>
                    <a:pt x="7239704" y="185668"/>
                  </a:lnTo>
                  <a:lnTo>
                    <a:pt x="7214089" y="149904"/>
                  </a:lnTo>
                  <a:lnTo>
                    <a:pt x="7184790" y="117222"/>
                  </a:lnTo>
                  <a:lnTo>
                    <a:pt x="7152107" y="87924"/>
                  </a:lnTo>
                  <a:lnTo>
                    <a:pt x="7116343" y="62309"/>
                  </a:lnTo>
                  <a:lnTo>
                    <a:pt x="7077795" y="40678"/>
                  </a:lnTo>
                  <a:lnTo>
                    <a:pt x="7036766" y="23332"/>
                  </a:lnTo>
                  <a:lnTo>
                    <a:pt x="6993555" y="10570"/>
                  </a:lnTo>
                  <a:lnTo>
                    <a:pt x="6948462" y="2692"/>
                  </a:lnTo>
                  <a:lnTo>
                    <a:pt x="6901789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33046" y="10399113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497027" y="0"/>
                  </a:moveTo>
                  <a:lnTo>
                    <a:pt x="449160" y="2275"/>
                  </a:lnTo>
                  <a:lnTo>
                    <a:pt x="402581" y="8962"/>
                  </a:lnTo>
                  <a:lnTo>
                    <a:pt x="357497" y="19852"/>
                  </a:lnTo>
                  <a:lnTo>
                    <a:pt x="314117" y="34738"/>
                  </a:lnTo>
                  <a:lnTo>
                    <a:pt x="272649" y="53410"/>
                  </a:lnTo>
                  <a:lnTo>
                    <a:pt x="233301" y="75661"/>
                  </a:lnTo>
                  <a:lnTo>
                    <a:pt x="196283" y="101282"/>
                  </a:lnTo>
                  <a:lnTo>
                    <a:pt x="161801" y="130064"/>
                  </a:lnTo>
                  <a:lnTo>
                    <a:pt x="130064" y="161801"/>
                  </a:lnTo>
                  <a:lnTo>
                    <a:pt x="101282" y="196283"/>
                  </a:lnTo>
                  <a:lnTo>
                    <a:pt x="75661" y="233301"/>
                  </a:lnTo>
                  <a:lnTo>
                    <a:pt x="53410" y="272649"/>
                  </a:lnTo>
                  <a:lnTo>
                    <a:pt x="34738" y="314117"/>
                  </a:lnTo>
                  <a:lnTo>
                    <a:pt x="19852" y="357497"/>
                  </a:lnTo>
                  <a:lnTo>
                    <a:pt x="8962" y="402581"/>
                  </a:lnTo>
                  <a:lnTo>
                    <a:pt x="2275" y="449160"/>
                  </a:lnTo>
                  <a:lnTo>
                    <a:pt x="0" y="497027"/>
                  </a:lnTo>
                  <a:lnTo>
                    <a:pt x="2275" y="544893"/>
                  </a:lnTo>
                  <a:lnTo>
                    <a:pt x="8962" y="591473"/>
                  </a:lnTo>
                  <a:lnTo>
                    <a:pt x="19852" y="636557"/>
                  </a:lnTo>
                  <a:lnTo>
                    <a:pt x="34738" y="679937"/>
                  </a:lnTo>
                  <a:lnTo>
                    <a:pt x="53410" y="721404"/>
                  </a:lnTo>
                  <a:lnTo>
                    <a:pt x="75661" y="760752"/>
                  </a:lnTo>
                  <a:lnTo>
                    <a:pt x="101282" y="797771"/>
                  </a:lnTo>
                  <a:lnTo>
                    <a:pt x="130064" y="832253"/>
                  </a:lnTo>
                  <a:lnTo>
                    <a:pt x="161801" y="863989"/>
                  </a:lnTo>
                  <a:lnTo>
                    <a:pt x="196283" y="892772"/>
                  </a:lnTo>
                  <a:lnTo>
                    <a:pt x="233301" y="918393"/>
                  </a:lnTo>
                  <a:lnTo>
                    <a:pt x="272649" y="940644"/>
                  </a:lnTo>
                  <a:lnTo>
                    <a:pt x="314117" y="959316"/>
                  </a:lnTo>
                  <a:lnTo>
                    <a:pt x="357497" y="974201"/>
                  </a:lnTo>
                  <a:lnTo>
                    <a:pt x="402581" y="985092"/>
                  </a:lnTo>
                  <a:lnTo>
                    <a:pt x="449160" y="991779"/>
                  </a:lnTo>
                  <a:lnTo>
                    <a:pt x="497027" y="994054"/>
                  </a:lnTo>
                  <a:lnTo>
                    <a:pt x="544893" y="991779"/>
                  </a:lnTo>
                  <a:lnTo>
                    <a:pt x="591473" y="985092"/>
                  </a:lnTo>
                  <a:lnTo>
                    <a:pt x="636557" y="974201"/>
                  </a:lnTo>
                  <a:lnTo>
                    <a:pt x="679937" y="959316"/>
                  </a:lnTo>
                  <a:lnTo>
                    <a:pt x="721404" y="940644"/>
                  </a:lnTo>
                  <a:lnTo>
                    <a:pt x="760752" y="918393"/>
                  </a:lnTo>
                  <a:lnTo>
                    <a:pt x="797771" y="892772"/>
                  </a:lnTo>
                  <a:lnTo>
                    <a:pt x="832253" y="863989"/>
                  </a:lnTo>
                  <a:lnTo>
                    <a:pt x="863989" y="832253"/>
                  </a:lnTo>
                  <a:lnTo>
                    <a:pt x="892772" y="797771"/>
                  </a:lnTo>
                  <a:lnTo>
                    <a:pt x="918393" y="760752"/>
                  </a:lnTo>
                  <a:lnTo>
                    <a:pt x="940644" y="721404"/>
                  </a:lnTo>
                  <a:lnTo>
                    <a:pt x="959316" y="679937"/>
                  </a:lnTo>
                  <a:lnTo>
                    <a:pt x="974201" y="636557"/>
                  </a:lnTo>
                  <a:lnTo>
                    <a:pt x="985092" y="591473"/>
                  </a:lnTo>
                  <a:lnTo>
                    <a:pt x="991779" y="544893"/>
                  </a:lnTo>
                  <a:lnTo>
                    <a:pt x="994054" y="497027"/>
                  </a:lnTo>
                  <a:lnTo>
                    <a:pt x="991779" y="449160"/>
                  </a:lnTo>
                  <a:lnTo>
                    <a:pt x="985092" y="402581"/>
                  </a:lnTo>
                  <a:lnTo>
                    <a:pt x="974201" y="357497"/>
                  </a:lnTo>
                  <a:lnTo>
                    <a:pt x="959316" y="314117"/>
                  </a:lnTo>
                  <a:lnTo>
                    <a:pt x="940644" y="272649"/>
                  </a:lnTo>
                  <a:lnTo>
                    <a:pt x="918393" y="233301"/>
                  </a:lnTo>
                  <a:lnTo>
                    <a:pt x="892772" y="196283"/>
                  </a:lnTo>
                  <a:lnTo>
                    <a:pt x="863989" y="161801"/>
                  </a:lnTo>
                  <a:lnTo>
                    <a:pt x="832253" y="130064"/>
                  </a:lnTo>
                  <a:lnTo>
                    <a:pt x="797771" y="101282"/>
                  </a:lnTo>
                  <a:lnTo>
                    <a:pt x="760752" y="75661"/>
                  </a:lnTo>
                  <a:lnTo>
                    <a:pt x="721404" y="53410"/>
                  </a:lnTo>
                  <a:lnTo>
                    <a:pt x="679937" y="34738"/>
                  </a:lnTo>
                  <a:lnTo>
                    <a:pt x="636557" y="19852"/>
                  </a:lnTo>
                  <a:lnTo>
                    <a:pt x="591473" y="8962"/>
                  </a:lnTo>
                  <a:lnTo>
                    <a:pt x="544893" y="2275"/>
                  </a:lnTo>
                  <a:lnTo>
                    <a:pt x="497027" y="0"/>
                  </a:lnTo>
                  <a:close/>
                </a:path>
              </a:pathLst>
            </a:custGeom>
            <a:solidFill>
              <a:srgbClr val="3686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66701" y="10573604"/>
              <a:ext cx="401320" cy="554355"/>
            </a:xfrm>
            <a:custGeom>
              <a:avLst/>
              <a:gdLst/>
              <a:ahLst/>
              <a:cxnLst/>
              <a:rect l="l" t="t" r="r" b="b"/>
              <a:pathLst>
                <a:path w="401319" h="554354">
                  <a:moveTo>
                    <a:pt x="243052" y="0"/>
                  </a:moveTo>
                  <a:lnTo>
                    <a:pt x="193215" y="7774"/>
                  </a:lnTo>
                  <a:lnTo>
                    <a:pt x="149891" y="29415"/>
                  </a:lnTo>
                  <a:lnTo>
                    <a:pt x="115701" y="62394"/>
                  </a:lnTo>
                  <a:lnTo>
                    <a:pt x="93265" y="104184"/>
                  </a:lnTo>
                  <a:lnTo>
                    <a:pt x="85204" y="152260"/>
                  </a:lnTo>
                  <a:lnTo>
                    <a:pt x="93973" y="202287"/>
                  </a:lnTo>
                  <a:lnTo>
                    <a:pt x="118287" y="245319"/>
                  </a:lnTo>
                  <a:lnTo>
                    <a:pt x="155155" y="278511"/>
                  </a:lnTo>
                  <a:lnTo>
                    <a:pt x="201587" y="299021"/>
                  </a:lnTo>
                  <a:lnTo>
                    <a:pt x="154366" y="312957"/>
                  </a:lnTo>
                  <a:lnTo>
                    <a:pt x="111548" y="335761"/>
                  </a:lnTo>
                  <a:lnTo>
                    <a:pt x="74173" y="366370"/>
                  </a:lnTo>
                  <a:lnTo>
                    <a:pt x="43288" y="403723"/>
                  </a:lnTo>
                  <a:lnTo>
                    <a:pt x="19935" y="446761"/>
                  </a:lnTo>
                  <a:lnTo>
                    <a:pt x="5157" y="494421"/>
                  </a:lnTo>
                  <a:lnTo>
                    <a:pt x="0" y="545642"/>
                  </a:lnTo>
                  <a:lnTo>
                    <a:pt x="0" y="550113"/>
                  </a:lnTo>
                  <a:lnTo>
                    <a:pt x="3619" y="553745"/>
                  </a:lnTo>
                  <a:lnTo>
                    <a:pt x="306247" y="553745"/>
                  </a:lnTo>
                  <a:lnTo>
                    <a:pt x="309867" y="550113"/>
                  </a:lnTo>
                  <a:lnTo>
                    <a:pt x="309867" y="541159"/>
                  </a:lnTo>
                  <a:lnTo>
                    <a:pt x="306247" y="537540"/>
                  </a:lnTo>
                  <a:lnTo>
                    <a:pt x="16344" y="537540"/>
                  </a:lnTo>
                  <a:lnTo>
                    <a:pt x="22326" y="491747"/>
                  </a:lnTo>
                  <a:lnTo>
                    <a:pt x="36544" y="449166"/>
                  </a:lnTo>
                  <a:lnTo>
                    <a:pt x="58125" y="410688"/>
                  </a:lnTo>
                  <a:lnTo>
                    <a:pt x="86196" y="377205"/>
                  </a:lnTo>
                  <a:lnTo>
                    <a:pt x="119882" y="349611"/>
                  </a:lnTo>
                  <a:lnTo>
                    <a:pt x="158310" y="328796"/>
                  </a:lnTo>
                  <a:lnTo>
                    <a:pt x="200606" y="315653"/>
                  </a:lnTo>
                  <a:lnTo>
                    <a:pt x="245897" y="311073"/>
                  </a:lnTo>
                  <a:lnTo>
                    <a:pt x="332398" y="311073"/>
                  </a:lnTo>
                  <a:lnTo>
                    <a:pt x="323880" y="307813"/>
                  </a:lnTo>
                  <a:lnTo>
                    <a:pt x="305549" y="302407"/>
                  </a:lnTo>
                  <a:lnTo>
                    <a:pt x="286842" y="298437"/>
                  </a:lnTo>
                  <a:lnTo>
                    <a:pt x="308970" y="288315"/>
                  </a:lnTo>
                  <a:lnTo>
                    <a:pt x="243052" y="288315"/>
                  </a:lnTo>
                  <a:lnTo>
                    <a:pt x="198329" y="281367"/>
                  </a:lnTo>
                  <a:lnTo>
                    <a:pt x="159452" y="262029"/>
                  </a:lnTo>
                  <a:lnTo>
                    <a:pt x="128773" y="232559"/>
                  </a:lnTo>
                  <a:lnTo>
                    <a:pt x="108642" y="195217"/>
                  </a:lnTo>
                  <a:lnTo>
                    <a:pt x="101409" y="152260"/>
                  </a:lnTo>
                  <a:lnTo>
                    <a:pt x="108642" y="109303"/>
                  </a:lnTo>
                  <a:lnTo>
                    <a:pt x="128773" y="71960"/>
                  </a:lnTo>
                  <a:lnTo>
                    <a:pt x="159452" y="42491"/>
                  </a:lnTo>
                  <a:lnTo>
                    <a:pt x="198329" y="23153"/>
                  </a:lnTo>
                  <a:lnTo>
                    <a:pt x="243052" y="16205"/>
                  </a:lnTo>
                  <a:lnTo>
                    <a:pt x="309759" y="16205"/>
                  </a:lnTo>
                  <a:lnTo>
                    <a:pt x="292883" y="7774"/>
                  </a:lnTo>
                  <a:lnTo>
                    <a:pt x="243052" y="0"/>
                  </a:lnTo>
                  <a:close/>
                </a:path>
                <a:path w="401319" h="554354">
                  <a:moveTo>
                    <a:pt x="332398" y="311073"/>
                  </a:moveTo>
                  <a:lnTo>
                    <a:pt x="245897" y="311073"/>
                  </a:lnTo>
                  <a:lnTo>
                    <a:pt x="273468" y="312718"/>
                  </a:lnTo>
                  <a:lnTo>
                    <a:pt x="300304" y="317638"/>
                  </a:lnTo>
                  <a:lnTo>
                    <a:pt x="326311" y="325813"/>
                  </a:lnTo>
                  <a:lnTo>
                    <a:pt x="351396" y="337223"/>
                  </a:lnTo>
                  <a:lnTo>
                    <a:pt x="355346" y="339305"/>
                  </a:lnTo>
                  <a:lnTo>
                    <a:pt x="360260" y="337794"/>
                  </a:lnTo>
                  <a:lnTo>
                    <a:pt x="364439" y="329882"/>
                  </a:lnTo>
                  <a:lnTo>
                    <a:pt x="362927" y="324980"/>
                  </a:lnTo>
                  <a:lnTo>
                    <a:pt x="358965" y="322884"/>
                  </a:lnTo>
                  <a:lnTo>
                    <a:pt x="341722" y="314642"/>
                  </a:lnTo>
                  <a:lnTo>
                    <a:pt x="332398" y="311073"/>
                  </a:lnTo>
                  <a:close/>
                </a:path>
                <a:path w="401319" h="554354">
                  <a:moveTo>
                    <a:pt x="309759" y="16205"/>
                  </a:moveTo>
                  <a:lnTo>
                    <a:pt x="243052" y="16205"/>
                  </a:lnTo>
                  <a:lnTo>
                    <a:pt x="287769" y="23153"/>
                  </a:lnTo>
                  <a:lnTo>
                    <a:pt x="326642" y="42491"/>
                  </a:lnTo>
                  <a:lnTo>
                    <a:pt x="357319" y="71960"/>
                  </a:lnTo>
                  <a:lnTo>
                    <a:pt x="377450" y="109303"/>
                  </a:lnTo>
                  <a:lnTo>
                    <a:pt x="384683" y="152260"/>
                  </a:lnTo>
                  <a:lnTo>
                    <a:pt x="377450" y="195217"/>
                  </a:lnTo>
                  <a:lnTo>
                    <a:pt x="357319" y="232559"/>
                  </a:lnTo>
                  <a:lnTo>
                    <a:pt x="326642" y="262029"/>
                  </a:lnTo>
                  <a:lnTo>
                    <a:pt x="287769" y="281367"/>
                  </a:lnTo>
                  <a:lnTo>
                    <a:pt x="243052" y="288315"/>
                  </a:lnTo>
                  <a:lnTo>
                    <a:pt x="308970" y="288315"/>
                  </a:lnTo>
                  <a:lnTo>
                    <a:pt x="332409" y="277593"/>
                  </a:lnTo>
                  <a:lnTo>
                    <a:pt x="368530" y="244446"/>
                  </a:lnTo>
                  <a:lnTo>
                    <a:pt x="392317" y="201750"/>
                  </a:lnTo>
                  <a:lnTo>
                    <a:pt x="400888" y="152260"/>
                  </a:lnTo>
                  <a:lnTo>
                    <a:pt x="392827" y="104184"/>
                  </a:lnTo>
                  <a:lnTo>
                    <a:pt x="370391" y="62394"/>
                  </a:lnTo>
                  <a:lnTo>
                    <a:pt x="336203" y="29415"/>
                  </a:lnTo>
                  <a:lnTo>
                    <a:pt x="309759" y="162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11262" y="10934897"/>
              <a:ext cx="232994" cy="232981"/>
            </a:xfrm>
            <a:prstGeom prst="rect">
              <a:avLst/>
            </a:prstGeom>
          </p:spPr>
        </p:pic>
      </p:grpSp>
      <p:sp>
        <p:nvSpPr>
          <p:cNvPr id="57" name="object 57"/>
          <p:cNvSpPr txBox="1"/>
          <p:nvPr/>
        </p:nvSpPr>
        <p:spPr>
          <a:xfrm>
            <a:off x="1801477" y="10348833"/>
            <a:ext cx="4766310" cy="1058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Add</a:t>
            </a:r>
            <a:r>
              <a:rPr sz="1600" b="1" spc="-25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a</a:t>
            </a:r>
            <a:r>
              <a:rPr sz="1600" b="1" spc="-2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spc="-1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beneﬁciary</a:t>
            </a:r>
            <a:endParaRPr sz="1600" dirty="0">
              <a:latin typeface="FidelitySans-ExtraBold"/>
              <a:cs typeface="FidelitySans-ExtraBold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Give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your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loved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ones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peace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of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mind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by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choosing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the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person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who’ll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receive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your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money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if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you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pass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spc="-10" dirty="0">
                <a:solidFill>
                  <a:srgbClr val="1E1E1E"/>
                </a:solidFill>
                <a:latin typeface="FidelitySans-Light"/>
                <a:cs typeface="FidelitySans-Light"/>
              </a:rPr>
              <a:t>away.</a:t>
            </a:r>
            <a:endParaRPr sz="1600" dirty="0">
              <a:latin typeface="FidelitySans-Light"/>
              <a:cs typeface="FidelitySans-Light"/>
            </a:endParaRPr>
          </a:p>
          <a:p>
            <a:pPr marL="24765">
              <a:lnSpc>
                <a:spcPct val="100000"/>
              </a:lnSpc>
              <a:spcBef>
                <a:spcPts val="1050"/>
              </a:spcBef>
            </a:pPr>
            <a:r>
              <a:rPr sz="1100" b="1" u="sng" spc="6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0"/>
              </a:rPr>
              <a:t>VISIT</a:t>
            </a:r>
            <a:r>
              <a:rPr sz="1100" b="1" u="sng" spc="21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0"/>
              </a:rPr>
              <a:t> </a:t>
            </a:r>
            <a:r>
              <a:rPr sz="1100" b="1" u="sng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0"/>
              </a:rPr>
              <a:t>YOUR</a:t>
            </a:r>
            <a:r>
              <a:rPr sz="1100" b="1" u="sng" spc="215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0"/>
              </a:rPr>
              <a:t> </a:t>
            </a:r>
            <a:r>
              <a:rPr sz="1100" b="1" u="sng" spc="65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0"/>
              </a:rPr>
              <a:t>NETBENEFITS</a:t>
            </a:r>
            <a:r>
              <a:rPr sz="1100" b="1" u="sng" spc="215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0"/>
              </a:rPr>
              <a:t> </a:t>
            </a:r>
            <a:r>
              <a:rPr sz="1100" b="1" u="sng" spc="6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0"/>
              </a:rPr>
              <a:t>PROFILE</a:t>
            </a:r>
            <a:endParaRPr sz="1100" dirty="0">
              <a:latin typeface="Fidelity Sans"/>
              <a:cs typeface="Fidelity Sans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235191" y="13395971"/>
            <a:ext cx="7302500" cy="1497330"/>
            <a:chOff x="235191" y="13395971"/>
            <a:chExt cx="7302500" cy="1497330"/>
          </a:xfrm>
        </p:grpSpPr>
        <p:sp>
          <p:nvSpPr>
            <p:cNvPr id="59" name="object 59"/>
            <p:cNvSpPr/>
            <p:nvPr/>
          </p:nvSpPr>
          <p:spPr>
            <a:xfrm>
              <a:off x="235191" y="13395971"/>
              <a:ext cx="7302500" cy="1497330"/>
            </a:xfrm>
            <a:custGeom>
              <a:avLst/>
              <a:gdLst/>
              <a:ahLst/>
              <a:cxnLst/>
              <a:rect l="l" t="t" r="r" b="b"/>
              <a:pathLst>
                <a:path w="7302500" h="1497330">
                  <a:moveTo>
                    <a:pt x="6901789" y="0"/>
                  </a:moveTo>
                  <a:lnTo>
                    <a:pt x="400227" y="0"/>
                  </a:lnTo>
                  <a:lnTo>
                    <a:pt x="353552" y="2692"/>
                  </a:lnTo>
                  <a:lnTo>
                    <a:pt x="308458" y="10570"/>
                  </a:lnTo>
                  <a:lnTo>
                    <a:pt x="265245" y="23332"/>
                  </a:lnTo>
                  <a:lnTo>
                    <a:pt x="224216" y="40678"/>
                  </a:lnTo>
                  <a:lnTo>
                    <a:pt x="185668" y="62309"/>
                  </a:lnTo>
                  <a:lnTo>
                    <a:pt x="149904" y="87924"/>
                  </a:lnTo>
                  <a:lnTo>
                    <a:pt x="117222" y="117222"/>
                  </a:lnTo>
                  <a:lnTo>
                    <a:pt x="87924" y="149904"/>
                  </a:lnTo>
                  <a:lnTo>
                    <a:pt x="62309" y="185668"/>
                  </a:lnTo>
                  <a:lnTo>
                    <a:pt x="40678" y="224216"/>
                  </a:lnTo>
                  <a:lnTo>
                    <a:pt x="23332" y="265245"/>
                  </a:lnTo>
                  <a:lnTo>
                    <a:pt x="10570" y="308458"/>
                  </a:lnTo>
                  <a:lnTo>
                    <a:pt x="2692" y="353552"/>
                  </a:lnTo>
                  <a:lnTo>
                    <a:pt x="0" y="400227"/>
                  </a:lnTo>
                  <a:lnTo>
                    <a:pt x="0" y="1096797"/>
                  </a:lnTo>
                  <a:lnTo>
                    <a:pt x="2692" y="1143473"/>
                  </a:lnTo>
                  <a:lnTo>
                    <a:pt x="10570" y="1188567"/>
                  </a:lnTo>
                  <a:lnTo>
                    <a:pt x="23332" y="1231779"/>
                  </a:lnTo>
                  <a:lnTo>
                    <a:pt x="40678" y="1272809"/>
                  </a:lnTo>
                  <a:lnTo>
                    <a:pt x="62309" y="1311356"/>
                  </a:lnTo>
                  <a:lnTo>
                    <a:pt x="87924" y="1347121"/>
                  </a:lnTo>
                  <a:lnTo>
                    <a:pt x="117222" y="1379802"/>
                  </a:lnTo>
                  <a:lnTo>
                    <a:pt x="149904" y="1409100"/>
                  </a:lnTo>
                  <a:lnTo>
                    <a:pt x="185668" y="1434715"/>
                  </a:lnTo>
                  <a:lnTo>
                    <a:pt x="224216" y="1456346"/>
                  </a:lnTo>
                  <a:lnTo>
                    <a:pt x="265245" y="1473692"/>
                  </a:lnTo>
                  <a:lnTo>
                    <a:pt x="308458" y="1486455"/>
                  </a:lnTo>
                  <a:lnTo>
                    <a:pt x="353552" y="1494332"/>
                  </a:lnTo>
                  <a:lnTo>
                    <a:pt x="400227" y="1497025"/>
                  </a:lnTo>
                  <a:lnTo>
                    <a:pt x="6901789" y="1497025"/>
                  </a:lnTo>
                  <a:lnTo>
                    <a:pt x="6948462" y="1494332"/>
                  </a:lnTo>
                  <a:lnTo>
                    <a:pt x="6993555" y="1486455"/>
                  </a:lnTo>
                  <a:lnTo>
                    <a:pt x="7036766" y="1473692"/>
                  </a:lnTo>
                  <a:lnTo>
                    <a:pt x="7077795" y="1456346"/>
                  </a:lnTo>
                  <a:lnTo>
                    <a:pt x="7116343" y="1434715"/>
                  </a:lnTo>
                  <a:lnTo>
                    <a:pt x="7152107" y="1409100"/>
                  </a:lnTo>
                  <a:lnTo>
                    <a:pt x="7184790" y="1379802"/>
                  </a:lnTo>
                  <a:lnTo>
                    <a:pt x="7214089" y="1347121"/>
                  </a:lnTo>
                  <a:lnTo>
                    <a:pt x="7239704" y="1311356"/>
                  </a:lnTo>
                  <a:lnTo>
                    <a:pt x="7261336" y="1272809"/>
                  </a:lnTo>
                  <a:lnTo>
                    <a:pt x="7278683" y="1231779"/>
                  </a:lnTo>
                  <a:lnTo>
                    <a:pt x="7291446" y="1188567"/>
                  </a:lnTo>
                  <a:lnTo>
                    <a:pt x="7299324" y="1143473"/>
                  </a:lnTo>
                  <a:lnTo>
                    <a:pt x="7302017" y="1096797"/>
                  </a:lnTo>
                  <a:lnTo>
                    <a:pt x="7302017" y="400227"/>
                  </a:lnTo>
                  <a:lnTo>
                    <a:pt x="7299324" y="353552"/>
                  </a:lnTo>
                  <a:lnTo>
                    <a:pt x="7291446" y="308458"/>
                  </a:lnTo>
                  <a:lnTo>
                    <a:pt x="7278683" y="265245"/>
                  </a:lnTo>
                  <a:lnTo>
                    <a:pt x="7261336" y="224216"/>
                  </a:lnTo>
                  <a:lnTo>
                    <a:pt x="7239704" y="185668"/>
                  </a:lnTo>
                  <a:lnTo>
                    <a:pt x="7214089" y="149904"/>
                  </a:lnTo>
                  <a:lnTo>
                    <a:pt x="7184790" y="117222"/>
                  </a:lnTo>
                  <a:lnTo>
                    <a:pt x="7152107" y="87924"/>
                  </a:lnTo>
                  <a:lnTo>
                    <a:pt x="7116343" y="62309"/>
                  </a:lnTo>
                  <a:lnTo>
                    <a:pt x="7077795" y="40678"/>
                  </a:lnTo>
                  <a:lnTo>
                    <a:pt x="7036766" y="23332"/>
                  </a:lnTo>
                  <a:lnTo>
                    <a:pt x="6993555" y="10570"/>
                  </a:lnTo>
                  <a:lnTo>
                    <a:pt x="6948462" y="2692"/>
                  </a:lnTo>
                  <a:lnTo>
                    <a:pt x="6901789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046" y="13647455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497027" y="0"/>
                  </a:moveTo>
                  <a:lnTo>
                    <a:pt x="449160" y="2275"/>
                  </a:lnTo>
                  <a:lnTo>
                    <a:pt x="402581" y="8962"/>
                  </a:lnTo>
                  <a:lnTo>
                    <a:pt x="357497" y="19852"/>
                  </a:lnTo>
                  <a:lnTo>
                    <a:pt x="314117" y="34738"/>
                  </a:lnTo>
                  <a:lnTo>
                    <a:pt x="272649" y="53410"/>
                  </a:lnTo>
                  <a:lnTo>
                    <a:pt x="233301" y="75661"/>
                  </a:lnTo>
                  <a:lnTo>
                    <a:pt x="196283" y="101282"/>
                  </a:lnTo>
                  <a:lnTo>
                    <a:pt x="161801" y="130064"/>
                  </a:lnTo>
                  <a:lnTo>
                    <a:pt x="130064" y="161801"/>
                  </a:lnTo>
                  <a:lnTo>
                    <a:pt x="101282" y="196283"/>
                  </a:lnTo>
                  <a:lnTo>
                    <a:pt x="75661" y="233301"/>
                  </a:lnTo>
                  <a:lnTo>
                    <a:pt x="53410" y="272649"/>
                  </a:lnTo>
                  <a:lnTo>
                    <a:pt x="34738" y="314117"/>
                  </a:lnTo>
                  <a:lnTo>
                    <a:pt x="19852" y="357497"/>
                  </a:lnTo>
                  <a:lnTo>
                    <a:pt x="8962" y="402581"/>
                  </a:lnTo>
                  <a:lnTo>
                    <a:pt x="2275" y="449160"/>
                  </a:lnTo>
                  <a:lnTo>
                    <a:pt x="0" y="497027"/>
                  </a:lnTo>
                  <a:lnTo>
                    <a:pt x="2275" y="544893"/>
                  </a:lnTo>
                  <a:lnTo>
                    <a:pt x="8962" y="591473"/>
                  </a:lnTo>
                  <a:lnTo>
                    <a:pt x="19852" y="636557"/>
                  </a:lnTo>
                  <a:lnTo>
                    <a:pt x="34738" y="679937"/>
                  </a:lnTo>
                  <a:lnTo>
                    <a:pt x="53410" y="721404"/>
                  </a:lnTo>
                  <a:lnTo>
                    <a:pt x="75661" y="760752"/>
                  </a:lnTo>
                  <a:lnTo>
                    <a:pt x="101282" y="797771"/>
                  </a:lnTo>
                  <a:lnTo>
                    <a:pt x="130064" y="832253"/>
                  </a:lnTo>
                  <a:lnTo>
                    <a:pt x="161801" y="863989"/>
                  </a:lnTo>
                  <a:lnTo>
                    <a:pt x="196283" y="892772"/>
                  </a:lnTo>
                  <a:lnTo>
                    <a:pt x="233301" y="918393"/>
                  </a:lnTo>
                  <a:lnTo>
                    <a:pt x="272649" y="940644"/>
                  </a:lnTo>
                  <a:lnTo>
                    <a:pt x="314117" y="959316"/>
                  </a:lnTo>
                  <a:lnTo>
                    <a:pt x="357497" y="974201"/>
                  </a:lnTo>
                  <a:lnTo>
                    <a:pt x="402581" y="985092"/>
                  </a:lnTo>
                  <a:lnTo>
                    <a:pt x="449160" y="991779"/>
                  </a:lnTo>
                  <a:lnTo>
                    <a:pt x="497027" y="994054"/>
                  </a:lnTo>
                  <a:lnTo>
                    <a:pt x="544893" y="991779"/>
                  </a:lnTo>
                  <a:lnTo>
                    <a:pt x="591473" y="985092"/>
                  </a:lnTo>
                  <a:lnTo>
                    <a:pt x="636557" y="974201"/>
                  </a:lnTo>
                  <a:lnTo>
                    <a:pt x="679937" y="959316"/>
                  </a:lnTo>
                  <a:lnTo>
                    <a:pt x="721404" y="940644"/>
                  </a:lnTo>
                  <a:lnTo>
                    <a:pt x="760752" y="918393"/>
                  </a:lnTo>
                  <a:lnTo>
                    <a:pt x="797771" y="892772"/>
                  </a:lnTo>
                  <a:lnTo>
                    <a:pt x="832253" y="863989"/>
                  </a:lnTo>
                  <a:lnTo>
                    <a:pt x="863989" y="832253"/>
                  </a:lnTo>
                  <a:lnTo>
                    <a:pt x="892772" y="797771"/>
                  </a:lnTo>
                  <a:lnTo>
                    <a:pt x="918393" y="760752"/>
                  </a:lnTo>
                  <a:lnTo>
                    <a:pt x="940644" y="721404"/>
                  </a:lnTo>
                  <a:lnTo>
                    <a:pt x="959316" y="679937"/>
                  </a:lnTo>
                  <a:lnTo>
                    <a:pt x="974201" y="636557"/>
                  </a:lnTo>
                  <a:lnTo>
                    <a:pt x="985092" y="591473"/>
                  </a:lnTo>
                  <a:lnTo>
                    <a:pt x="991779" y="544893"/>
                  </a:lnTo>
                  <a:lnTo>
                    <a:pt x="994054" y="497027"/>
                  </a:lnTo>
                  <a:lnTo>
                    <a:pt x="991779" y="449160"/>
                  </a:lnTo>
                  <a:lnTo>
                    <a:pt x="985092" y="402581"/>
                  </a:lnTo>
                  <a:lnTo>
                    <a:pt x="974201" y="357497"/>
                  </a:lnTo>
                  <a:lnTo>
                    <a:pt x="959316" y="314117"/>
                  </a:lnTo>
                  <a:lnTo>
                    <a:pt x="940644" y="272649"/>
                  </a:lnTo>
                  <a:lnTo>
                    <a:pt x="918393" y="233301"/>
                  </a:lnTo>
                  <a:lnTo>
                    <a:pt x="892772" y="196283"/>
                  </a:lnTo>
                  <a:lnTo>
                    <a:pt x="863989" y="161801"/>
                  </a:lnTo>
                  <a:lnTo>
                    <a:pt x="832253" y="130064"/>
                  </a:lnTo>
                  <a:lnTo>
                    <a:pt x="797771" y="101282"/>
                  </a:lnTo>
                  <a:lnTo>
                    <a:pt x="760752" y="75661"/>
                  </a:lnTo>
                  <a:lnTo>
                    <a:pt x="721404" y="53410"/>
                  </a:lnTo>
                  <a:lnTo>
                    <a:pt x="679937" y="34738"/>
                  </a:lnTo>
                  <a:lnTo>
                    <a:pt x="636557" y="19852"/>
                  </a:lnTo>
                  <a:lnTo>
                    <a:pt x="591473" y="8962"/>
                  </a:lnTo>
                  <a:lnTo>
                    <a:pt x="544893" y="2275"/>
                  </a:lnTo>
                  <a:lnTo>
                    <a:pt x="497027" y="0"/>
                  </a:lnTo>
                  <a:close/>
                </a:path>
              </a:pathLst>
            </a:custGeom>
            <a:solidFill>
              <a:srgbClr val="3686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81519" y="13908721"/>
              <a:ext cx="497205" cy="471805"/>
            </a:xfrm>
            <a:custGeom>
              <a:avLst/>
              <a:gdLst/>
              <a:ahLst/>
              <a:cxnLst/>
              <a:rect l="l" t="t" r="r" b="b"/>
              <a:pathLst>
                <a:path w="497205" h="471805">
                  <a:moveTo>
                    <a:pt x="334010" y="277025"/>
                  </a:moveTo>
                  <a:lnTo>
                    <a:pt x="326161" y="269163"/>
                  </a:lnTo>
                  <a:lnTo>
                    <a:pt x="318947" y="269163"/>
                  </a:lnTo>
                  <a:lnTo>
                    <a:pt x="258699" y="332041"/>
                  </a:lnTo>
                  <a:lnTo>
                    <a:pt x="258699" y="4572"/>
                  </a:lnTo>
                  <a:lnTo>
                    <a:pt x="254114" y="0"/>
                  </a:lnTo>
                  <a:lnTo>
                    <a:pt x="242328" y="0"/>
                  </a:lnTo>
                  <a:lnTo>
                    <a:pt x="237744" y="4572"/>
                  </a:lnTo>
                  <a:lnTo>
                    <a:pt x="237744" y="332041"/>
                  </a:lnTo>
                  <a:lnTo>
                    <a:pt x="177482" y="269163"/>
                  </a:lnTo>
                  <a:lnTo>
                    <a:pt x="170281" y="268516"/>
                  </a:lnTo>
                  <a:lnTo>
                    <a:pt x="166357" y="273100"/>
                  </a:lnTo>
                  <a:lnTo>
                    <a:pt x="162420" y="277025"/>
                  </a:lnTo>
                  <a:lnTo>
                    <a:pt x="161772" y="284226"/>
                  </a:lnTo>
                  <a:lnTo>
                    <a:pt x="166357" y="288163"/>
                  </a:lnTo>
                  <a:lnTo>
                    <a:pt x="240360" y="365442"/>
                  </a:lnTo>
                  <a:lnTo>
                    <a:pt x="242328" y="367411"/>
                  </a:lnTo>
                  <a:lnTo>
                    <a:pt x="244944" y="368719"/>
                  </a:lnTo>
                  <a:lnTo>
                    <a:pt x="251498" y="368719"/>
                  </a:lnTo>
                  <a:lnTo>
                    <a:pt x="254114" y="367411"/>
                  </a:lnTo>
                  <a:lnTo>
                    <a:pt x="334010" y="284226"/>
                  </a:lnTo>
                  <a:lnTo>
                    <a:pt x="334010" y="277025"/>
                  </a:lnTo>
                  <a:close/>
                </a:path>
                <a:path w="497205" h="471805">
                  <a:moveTo>
                    <a:pt x="497090" y="280301"/>
                  </a:moveTo>
                  <a:lnTo>
                    <a:pt x="495782" y="274408"/>
                  </a:lnTo>
                  <a:lnTo>
                    <a:pt x="491197" y="269824"/>
                  </a:lnTo>
                  <a:lnTo>
                    <a:pt x="485305" y="269824"/>
                  </a:lnTo>
                  <a:lnTo>
                    <a:pt x="479412" y="269824"/>
                  </a:lnTo>
                  <a:lnTo>
                    <a:pt x="474827" y="274408"/>
                  </a:lnTo>
                  <a:lnTo>
                    <a:pt x="474827" y="394258"/>
                  </a:lnTo>
                  <a:lnTo>
                    <a:pt x="470458" y="415937"/>
                  </a:lnTo>
                  <a:lnTo>
                    <a:pt x="458533" y="433628"/>
                  </a:lnTo>
                  <a:lnTo>
                    <a:pt x="440842" y="445554"/>
                  </a:lnTo>
                  <a:lnTo>
                    <a:pt x="419163" y="449922"/>
                  </a:lnTo>
                  <a:lnTo>
                    <a:pt x="76631" y="449922"/>
                  </a:lnTo>
                  <a:lnTo>
                    <a:pt x="54940" y="445554"/>
                  </a:lnTo>
                  <a:lnTo>
                    <a:pt x="37249" y="433628"/>
                  </a:lnTo>
                  <a:lnTo>
                    <a:pt x="25336" y="415937"/>
                  </a:lnTo>
                  <a:lnTo>
                    <a:pt x="20967" y="394258"/>
                  </a:lnTo>
                  <a:lnTo>
                    <a:pt x="20967" y="274408"/>
                  </a:lnTo>
                  <a:lnTo>
                    <a:pt x="16383" y="269824"/>
                  </a:lnTo>
                  <a:lnTo>
                    <a:pt x="4584" y="269824"/>
                  </a:lnTo>
                  <a:lnTo>
                    <a:pt x="0" y="274408"/>
                  </a:lnTo>
                  <a:lnTo>
                    <a:pt x="0" y="394258"/>
                  </a:lnTo>
                  <a:lnTo>
                    <a:pt x="6083" y="424294"/>
                  </a:lnTo>
                  <a:lnTo>
                    <a:pt x="22682" y="448856"/>
                  </a:lnTo>
                  <a:lnTo>
                    <a:pt x="47256" y="465455"/>
                  </a:lnTo>
                  <a:lnTo>
                    <a:pt x="77292" y="471538"/>
                  </a:lnTo>
                  <a:lnTo>
                    <a:pt x="419811" y="471538"/>
                  </a:lnTo>
                  <a:lnTo>
                    <a:pt x="449846" y="465455"/>
                  </a:lnTo>
                  <a:lnTo>
                    <a:pt x="474408" y="448856"/>
                  </a:lnTo>
                  <a:lnTo>
                    <a:pt x="490994" y="424294"/>
                  </a:lnTo>
                  <a:lnTo>
                    <a:pt x="497090" y="394258"/>
                  </a:lnTo>
                  <a:lnTo>
                    <a:pt x="497090" y="2803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1800672" y="11993210"/>
            <a:ext cx="4909185" cy="2632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Get</a:t>
            </a:r>
            <a:r>
              <a:rPr sz="1600" b="1" spc="-25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help</a:t>
            </a:r>
            <a:r>
              <a:rPr sz="1600" b="1" spc="-15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from</a:t>
            </a:r>
            <a:r>
              <a:rPr sz="1600" b="1" spc="-15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our</a:t>
            </a:r>
            <a:r>
              <a:rPr sz="1600" b="1" spc="-15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support</a:t>
            </a:r>
            <a:r>
              <a:rPr sz="1600" b="1" spc="-1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spc="-2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team</a:t>
            </a:r>
            <a:endParaRPr sz="1600">
              <a:latin typeface="FidelitySans-ExtraBold"/>
              <a:cs typeface="FidelitySans-ExtraBold"/>
            </a:endParaRPr>
          </a:p>
          <a:p>
            <a:pPr marL="13335" marR="274320">
              <a:lnSpc>
                <a:spcPct val="100000"/>
              </a:lnSpc>
            </a:pP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Fidelity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representatives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are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at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the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ready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to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help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you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get</a:t>
            </a:r>
            <a:r>
              <a:rPr sz="1600" spc="-3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the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most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from</a:t>
            </a:r>
            <a:r>
              <a:rPr sz="1600" spc="-3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your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retirement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savings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plan.</a:t>
            </a:r>
            <a:endParaRPr sz="1600">
              <a:latin typeface="FidelitySans-Light"/>
              <a:cs typeface="FidelitySans-Light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100" b="1" u="sng" spc="5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1"/>
              </a:rPr>
              <a:t>GET</a:t>
            </a:r>
            <a:r>
              <a:rPr sz="1100" b="1" u="sng" spc="15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1"/>
              </a:rPr>
              <a:t> </a:t>
            </a:r>
            <a:r>
              <a:rPr sz="1100" b="1" u="sng" spc="55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1"/>
              </a:rPr>
              <a:t>HELP</a:t>
            </a:r>
            <a:endParaRPr sz="1100">
              <a:latin typeface="Fidelity Sans"/>
              <a:cs typeface="Fidelity Sans"/>
            </a:endParaRPr>
          </a:p>
          <a:p>
            <a:pPr>
              <a:lnSpc>
                <a:spcPct val="100000"/>
              </a:lnSpc>
            </a:pPr>
            <a:endParaRPr sz="1400">
              <a:latin typeface="Fidelity Sans"/>
              <a:cs typeface="Fidelity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Fidelity Sans"/>
              <a:cs typeface="Fidelity Sans"/>
            </a:endParaRPr>
          </a:p>
          <a:p>
            <a:pPr marL="15875">
              <a:lnSpc>
                <a:spcPct val="100000"/>
              </a:lnSpc>
            </a:pP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Download</a:t>
            </a:r>
            <a:r>
              <a:rPr sz="1600" b="1" spc="-45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the</a:t>
            </a:r>
            <a:r>
              <a:rPr sz="1600" b="1" spc="-45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Sans-ExtraBold"/>
                <a:cs typeface="FidelitySans-ExtraBold"/>
              </a:rPr>
              <a:t>NetBeneﬁts®</a:t>
            </a:r>
            <a:r>
              <a:rPr sz="1600" b="1" spc="-40" dirty="0">
                <a:solidFill>
                  <a:srgbClr val="368627"/>
                </a:solidFill>
                <a:latin typeface="FidelitySans-ExtraBold"/>
                <a:cs typeface="FidelitySans-ExtraBold"/>
              </a:rPr>
              <a:t> </a:t>
            </a:r>
            <a:r>
              <a:rPr sz="1600" b="1" spc="-25" dirty="0">
                <a:solidFill>
                  <a:srgbClr val="368627"/>
                </a:solidFill>
                <a:latin typeface="FidelitySans-ExtraBold"/>
                <a:cs typeface="FidelitySans-ExtraBold"/>
              </a:rPr>
              <a:t>app</a:t>
            </a:r>
            <a:endParaRPr sz="1600">
              <a:latin typeface="FidelitySans-ExtraBold"/>
              <a:cs typeface="FidelitySans-ExtraBold"/>
            </a:endParaRPr>
          </a:p>
          <a:p>
            <a:pPr marL="15875" marR="5080">
              <a:lnSpc>
                <a:spcPct val="100000"/>
              </a:lnSpc>
            </a:pP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Securely</a:t>
            </a:r>
            <a:r>
              <a:rPr sz="1600" spc="-4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access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your</a:t>
            </a:r>
            <a:r>
              <a:rPr sz="1600" spc="-3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account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on</a:t>
            </a:r>
            <a:r>
              <a:rPr sz="1600" spc="-3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the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go,</a:t>
            </a:r>
            <a:r>
              <a:rPr sz="1600" spc="-3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wherever</a:t>
            </a:r>
            <a:r>
              <a:rPr sz="1600" spc="-30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and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whenever</a:t>
            </a:r>
            <a:r>
              <a:rPr sz="1600" spc="-3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you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want,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with</a:t>
            </a:r>
            <a:r>
              <a:rPr sz="1600" spc="-25" dirty="0">
                <a:solidFill>
                  <a:srgbClr val="1E1E1E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E"/>
                </a:solidFill>
                <a:latin typeface="FidelitySans-Light"/>
                <a:cs typeface="FidelitySans-Light"/>
              </a:rPr>
              <a:t>our</a:t>
            </a:r>
            <a:r>
              <a:rPr sz="1600" spc="-20" dirty="0">
                <a:solidFill>
                  <a:srgbClr val="1E1E1E"/>
                </a:solidFill>
                <a:latin typeface="FidelitySans-Light"/>
                <a:cs typeface="FidelitySans-Light"/>
              </a:rPr>
              <a:t> app.</a:t>
            </a:r>
            <a:endParaRPr sz="1600">
              <a:latin typeface="FidelitySans-Light"/>
              <a:cs typeface="FidelitySans-Light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b="1" u="sng" spc="6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2"/>
              </a:rPr>
              <a:t>LEARN</a:t>
            </a:r>
            <a:r>
              <a:rPr sz="1100" b="1" u="sng" spc="14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2"/>
              </a:rPr>
              <a:t> </a:t>
            </a:r>
            <a:r>
              <a:rPr sz="1100" b="1" u="sng" spc="50" dirty="0">
                <a:solidFill>
                  <a:srgbClr val="333E47"/>
                </a:solidFill>
                <a:uFill>
                  <a:solidFill>
                    <a:srgbClr val="333E47"/>
                  </a:solidFill>
                </a:uFill>
                <a:latin typeface="Fidelity Sans"/>
                <a:cs typeface="Fidelity Sans"/>
                <a:hlinkClick r:id="rId22"/>
              </a:rPr>
              <a:t>MORE</a:t>
            </a:r>
            <a:endParaRPr sz="1100">
              <a:latin typeface="Fidelity Sans"/>
              <a:cs typeface="Fidelity Sans"/>
            </a:endParaRPr>
          </a:p>
        </p:txBody>
      </p:sp>
      <p:sp>
        <p:nvSpPr>
          <p:cNvPr id="63" name="object 74">
            <a:extLst>
              <a:ext uri="{FF2B5EF4-FFF2-40B4-BE49-F238E27FC236}">
                <a16:creationId xmlns:a16="http://schemas.microsoft.com/office/drawing/2014/main" id="{C901B330-4DE5-AF08-655B-67546D63A47C}"/>
              </a:ext>
            </a:extLst>
          </p:cNvPr>
          <p:cNvSpPr txBox="1"/>
          <p:nvPr/>
        </p:nvSpPr>
        <p:spPr>
          <a:xfrm>
            <a:off x="554967" y="15645217"/>
            <a:ext cx="381698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kern="1200" spc="20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NATIONAL RETIREMENT </a:t>
            </a:r>
            <a:endParaRPr sz="1100" kern="1200" spc="200" dirty="0">
              <a:latin typeface="FidelitySans-ExtraBold"/>
              <a:cs typeface="FidelitySans-ExtraBold"/>
            </a:endParaRPr>
          </a:p>
          <a:p>
            <a:pPr marL="12700">
              <a:lnSpc>
                <a:spcPct val="100000"/>
              </a:lnSpc>
            </a:pPr>
            <a:r>
              <a:rPr sz="1100" b="1" kern="1200" spc="20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SECURITY </a:t>
            </a:r>
            <a:r>
              <a:rPr sz="1100" b="1" spc="11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&lt;M</a:t>
            </a:r>
            <a:r>
              <a:rPr sz="1100" b="1" spc="-6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ED117B"/>
                </a:solidFill>
                <a:latin typeface="FidelitySans-ExtraBold"/>
                <a:cs typeface="FidelitySans-ExtraBold"/>
              </a:rPr>
              <a:t>O</a:t>
            </a:r>
            <a:r>
              <a:rPr sz="1100" b="1" spc="-6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8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NTH&gt;&lt;WEEK&gt; </a:t>
            </a:r>
            <a:endParaRPr sz="1100" dirty="0">
              <a:latin typeface="FidelitySans-ExtraBold"/>
              <a:cs typeface="FidelitySans-ExtraBold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1100" b="1" spc="16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&lt;OCT</a:t>
            </a:r>
            <a:r>
              <a:rPr sz="1100" b="1" spc="-8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ED117B"/>
                </a:solidFill>
                <a:latin typeface="FidelitySans-ExtraBold"/>
                <a:cs typeface="FidelitySans-ExtraBold"/>
              </a:rPr>
              <a:t>O</a:t>
            </a:r>
            <a:r>
              <a:rPr sz="1100" b="1" spc="-6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ED117B"/>
                </a:solidFill>
                <a:latin typeface="FidelitySans-ExtraBold"/>
                <a:cs typeface="FidelitySans-ExtraBold"/>
              </a:rPr>
              <a:t>B</a:t>
            </a:r>
            <a:r>
              <a:rPr sz="1100" b="1" spc="-7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1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ER</a:t>
            </a:r>
            <a:r>
              <a:rPr sz="1100" b="1" spc="44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9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2023&gt;&lt;OCT</a:t>
            </a:r>
            <a:r>
              <a:rPr sz="1100" b="1" spc="-7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ED117B"/>
                </a:solidFill>
                <a:latin typeface="FidelitySans-ExtraBold"/>
                <a:cs typeface="FidelitySans-ExtraBold"/>
              </a:rPr>
              <a:t>O</a:t>
            </a:r>
            <a:r>
              <a:rPr sz="1100" b="1" spc="-6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ED117B"/>
                </a:solidFill>
                <a:latin typeface="FidelitySans-ExtraBold"/>
                <a:cs typeface="FidelitySans-ExtraBold"/>
              </a:rPr>
              <a:t>B</a:t>
            </a:r>
            <a:r>
              <a:rPr sz="1100" b="1" spc="-7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1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ER</a:t>
            </a:r>
            <a:r>
              <a:rPr sz="1100" b="1" spc="44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8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15–21,</a:t>
            </a:r>
            <a:r>
              <a:rPr sz="1100" b="1" spc="45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6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2023&gt; </a:t>
            </a:r>
            <a:endParaRPr sz="1100" dirty="0">
              <a:latin typeface="FidelitySans-ExtraBold"/>
              <a:cs typeface="FidelitySans-ExtraBold"/>
            </a:endParaRPr>
          </a:p>
        </p:txBody>
      </p:sp>
      <p:sp>
        <p:nvSpPr>
          <p:cNvPr id="2" name="object 73">
            <a:extLst>
              <a:ext uri="{FF2B5EF4-FFF2-40B4-BE49-F238E27FC236}">
                <a16:creationId xmlns:a16="http://schemas.microsoft.com/office/drawing/2014/main" id="{8CA12AB9-9ECB-4CFF-CB84-AAA77A1C7F8F}"/>
              </a:ext>
            </a:extLst>
          </p:cNvPr>
          <p:cNvSpPr txBox="1"/>
          <p:nvPr/>
        </p:nvSpPr>
        <p:spPr>
          <a:xfrm>
            <a:off x="6080353" y="188632"/>
            <a:ext cx="1226820" cy="342265"/>
          </a:xfrm>
          <a:prstGeom prst="rect">
            <a:avLst/>
          </a:prstGeom>
          <a:solidFill>
            <a:srgbClr val="F0EFEF"/>
          </a:solidFill>
          <a:ln w="12700">
            <a:solidFill>
              <a:srgbClr val="020303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750"/>
              </a:spcBef>
            </a:pPr>
            <a:r>
              <a:rPr sz="900" b="1" dirty="0">
                <a:solidFill>
                  <a:srgbClr val="020303"/>
                </a:solidFill>
                <a:latin typeface="FidelitySans-ExtraBold"/>
                <a:cs typeface="FidelitySans-ExtraBold"/>
              </a:rPr>
              <a:t>CLIENT </a:t>
            </a:r>
            <a:r>
              <a:rPr sz="900" b="1" spc="-20" dirty="0">
                <a:solidFill>
                  <a:srgbClr val="020303"/>
                </a:solidFill>
                <a:latin typeface="FidelitySans-ExtraBold"/>
                <a:cs typeface="FidelitySans-ExtraBold"/>
              </a:rPr>
              <a:t>LOGO</a:t>
            </a:r>
            <a:endParaRPr sz="900" dirty="0">
              <a:latin typeface="FidelitySans-ExtraBold"/>
              <a:cs typeface="FidelitySans-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267</Words>
  <Application>Microsoft Office PowerPoint</Application>
  <PresentationFormat>Custom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Fidelity Sans</vt:lpstr>
      <vt:lpstr>FidelitySans-ExtraBold</vt:lpstr>
      <vt:lpstr>FidelitySans-Light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46476_NRSM_Infographic_Digital</dc:title>
  <dc:creator>Bradley, Elayna</dc:creator>
  <cp:lastModifiedBy>Bradley, Elayna</cp:lastModifiedBy>
  <cp:revision>2</cp:revision>
  <dcterms:created xsi:type="dcterms:W3CDTF">2023-09-18T18:00:57Z</dcterms:created>
  <dcterms:modified xsi:type="dcterms:W3CDTF">2023-09-20T16:08:04Z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2023-09-14T00:00:00Z</vt:filetime>
  </property>
  <property fmtid="{D5CDD505-2E9C-101B-9397-08002B2CF9AE}" pid="3" name="Creator">
    <vt:lpwstr>Adobe Illustrator 27.8 (Macintosh)</vt:lpwstr>
  </property>
  <property fmtid="{D5CDD505-2E9C-101B-9397-08002B2CF9AE}" pid="4" name="LastSaved">
    <vt:filetime>2023-09-18T00:00:00Z</vt:filetime>
  </property>
  <property fmtid="{D5CDD505-2E9C-101B-9397-08002B2CF9AE}" pid="5" name="Producer">
    <vt:lpwstr>Adobe PDF library 17.00</vt:lpwstr>
  </property>
</Properties>
</file>