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8229600" cy="5486400"/>
  <p:notesSz cx="8229600" cy="5486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93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17220" y="1700784"/>
            <a:ext cx="6995160" cy="11521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bg1"/>
                </a:solidFill>
                <a:latin typeface="FidelitySans-ExtraBold"/>
                <a:cs typeface="FidelitySans-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34440" y="3072384"/>
            <a:ext cx="5760720" cy="1371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bg1"/>
                </a:solidFill>
                <a:latin typeface="FidelitySans-ExtraBold"/>
                <a:cs typeface="FidelitySans-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bg1"/>
                </a:solidFill>
                <a:latin typeface="FidelitySans-ExtraBold"/>
                <a:cs typeface="FidelitySans-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11480" y="1261872"/>
            <a:ext cx="3579876" cy="36210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238244" y="1261872"/>
            <a:ext cx="3579876" cy="36210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bg1"/>
                </a:solidFill>
                <a:latin typeface="FidelitySans-ExtraBold"/>
                <a:cs typeface="FidelitySans-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5900" y="155575"/>
            <a:ext cx="3565525" cy="918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bg1"/>
                </a:solidFill>
                <a:latin typeface="FidelitySans-ExtraBold"/>
                <a:cs typeface="FidelitySans-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5900" y="1202404"/>
            <a:ext cx="3939540" cy="2734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798064" y="5102352"/>
            <a:ext cx="2633472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11480" y="5102352"/>
            <a:ext cx="1892808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925312" y="5102352"/>
            <a:ext cx="1892808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34566"/>
            <a:ext cx="8229600" cy="4251960"/>
            <a:chOff x="0" y="1234566"/>
            <a:chExt cx="8229600" cy="4251960"/>
          </a:xfrm>
        </p:grpSpPr>
        <p:sp>
          <p:nvSpPr>
            <p:cNvPr id="3" name="object 3"/>
            <p:cNvSpPr/>
            <p:nvPr/>
          </p:nvSpPr>
          <p:spPr>
            <a:xfrm>
              <a:off x="0" y="3813047"/>
              <a:ext cx="8229600" cy="1673860"/>
            </a:xfrm>
            <a:custGeom>
              <a:avLst/>
              <a:gdLst/>
              <a:ahLst/>
              <a:cxnLst/>
              <a:rect l="l" t="t" r="r" b="b"/>
              <a:pathLst>
                <a:path w="8229600" h="1673860">
                  <a:moveTo>
                    <a:pt x="8229600" y="0"/>
                  </a:moveTo>
                  <a:lnTo>
                    <a:pt x="0" y="0"/>
                  </a:lnTo>
                  <a:lnTo>
                    <a:pt x="0" y="1673352"/>
                  </a:lnTo>
                  <a:lnTo>
                    <a:pt x="8229600" y="1673352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3886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3872" y="3510679"/>
              <a:ext cx="335915" cy="549275"/>
            </a:xfrm>
            <a:custGeom>
              <a:avLst/>
              <a:gdLst/>
              <a:ahLst/>
              <a:cxnLst/>
              <a:rect l="l" t="t" r="r" b="b"/>
              <a:pathLst>
                <a:path w="335915" h="549275">
                  <a:moveTo>
                    <a:pt x="180386" y="0"/>
                  </a:moveTo>
                  <a:lnTo>
                    <a:pt x="66213" y="19024"/>
                  </a:lnTo>
                  <a:lnTo>
                    <a:pt x="55235" y="221545"/>
                  </a:lnTo>
                  <a:lnTo>
                    <a:pt x="52816" y="257875"/>
                  </a:lnTo>
                  <a:lnTo>
                    <a:pt x="48365" y="307882"/>
                  </a:lnTo>
                  <a:lnTo>
                    <a:pt x="44330" y="326553"/>
                  </a:lnTo>
                  <a:lnTo>
                    <a:pt x="33172" y="348565"/>
                  </a:lnTo>
                  <a:lnTo>
                    <a:pt x="9685" y="382422"/>
                  </a:lnTo>
                  <a:lnTo>
                    <a:pt x="1540" y="398872"/>
                  </a:lnTo>
                  <a:lnTo>
                    <a:pt x="0" y="415602"/>
                  </a:lnTo>
                  <a:lnTo>
                    <a:pt x="4114" y="431773"/>
                  </a:lnTo>
                  <a:lnTo>
                    <a:pt x="19959" y="458373"/>
                  </a:lnTo>
                  <a:lnTo>
                    <a:pt x="27478" y="469849"/>
                  </a:lnTo>
                  <a:lnTo>
                    <a:pt x="34978" y="487962"/>
                  </a:lnTo>
                  <a:lnTo>
                    <a:pt x="42216" y="514526"/>
                  </a:lnTo>
                  <a:lnTo>
                    <a:pt x="47673" y="538534"/>
                  </a:lnTo>
                  <a:lnTo>
                    <a:pt x="49830" y="548982"/>
                  </a:lnTo>
                  <a:lnTo>
                    <a:pt x="76614" y="547585"/>
                  </a:lnTo>
                  <a:lnTo>
                    <a:pt x="91828" y="484593"/>
                  </a:lnTo>
                  <a:lnTo>
                    <a:pt x="96254" y="477678"/>
                  </a:lnTo>
                  <a:lnTo>
                    <a:pt x="103185" y="475465"/>
                  </a:lnTo>
                  <a:lnTo>
                    <a:pt x="117532" y="478039"/>
                  </a:lnTo>
                  <a:lnTo>
                    <a:pt x="144203" y="485482"/>
                  </a:lnTo>
                  <a:lnTo>
                    <a:pt x="172020" y="495004"/>
                  </a:lnTo>
                  <a:lnTo>
                    <a:pt x="191242" y="503050"/>
                  </a:lnTo>
                  <a:lnTo>
                    <a:pt x="209252" y="509271"/>
                  </a:lnTo>
                  <a:lnTo>
                    <a:pt x="233433" y="513321"/>
                  </a:lnTo>
                  <a:lnTo>
                    <a:pt x="249006" y="513172"/>
                  </a:lnTo>
                  <a:lnTo>
                    <a:pt x="265223" y="510006"/>
                  </a:lnTo>
                  <a:lnTo>
                    <a:pt x="307259" y="488192"/>
                  </a:lnTo>
                  <a:lnTo>
                    <a:pt x="335553" y="458476"/>
                  </a:lnTo>
                  <a:lnTo>
                    <a:pt x="334500" y="441858"/>
                  </a:lnTo>
                  <a:lnTo>
                    <a:pt x="329115" y="433844"/>
                  </a:lnTo>
                  <a:lnTo>
                    <a:pt x="323997" y="432765"/>
                  </a:lnTo>
                  <a:lnTo>
                    <a:pt x="316479" y="432371"/>
                  </a:lnTo>
                  <a:lnTo>
                    <a:pt x="309514" y="430771"/>
                  </a:lnTo>
                  <a:lnTo>
                    <a:pt x="237050" y="400648"/>
                  </a:lnTo>
                  <a:lnTo>
                    <a:pt x="194316" y="377602"/>
                  </a:lnTo>
                  <a:lnTo>
                    <a:pt x="160533" y="353052"/>
                  </a:lnTo>
                  <a:lnTo>
                    <a:pt x="145422" y="329056"/>
                  </a:lnTo>
                  <a:lnTo>
                    <a:pt x="145479" y="304082"/>
                  </a:lnTo>
                  <a:lnTo>
                    <a:pt x="148334" y="262948"/>
                  </a:lnTo>
                  <a:lnTo>
                    <a:pt x="153296" y="210942"/>
                  </a:lnTo>
                  <a:lnTo>
                    <a:pt x="159673" y="153355"/>
                  </a:lnTo>
                  <a:lnTo>
                    <a:pt x="166775" y="95476"/>
                  </a:lnTo>
                  <a:lnTo>
                    <a:pt x="173909" y="42595"/>
                  </a:lnTo>
                  <a:lnTo>
                    <a:pt x="180386" y="0"/>
                  </a:lnTo>
                  <a:close/>
                </a:path>
              </a:pathLst>
            </a:custGeom>
            <a:solidFill>
              <a:srgbClr val="4A3B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873" y="3869255"/>
              <a:ext cx="335915" cy="190500"/>
            </a:xfrm>
            <a:custGeom>
              <a:avLst/>
              <a:gdLst/>
              <a:ahLst/>
              <a:cxnLst/>
              <a:rect l="l" t="t" r="r" b="b"/>
              <a:pathLst>
                <a:path w="335915" h="190500">
                  <a:moveTo>
                    <a:pt x="26552" y="0"/>
                  </a:moveTo>
                  <a:lnTo>
                    <a:pt x="9674" y="23850"/>
                  </a:lnTo>
                  <a:lnTo>
                    <a:pt x="1536" y="40300"/>
                  </a:lnTo>
                  <a:lnTo>
                    <a:pt x="0" y="57030"/>
                  </a:lnTo>
                  <a:lnTo>
                    <a:pt x="4116" y="73201"/>
                  </a:lnTo>
                  <a:lnTo>
                    <a:pt x="19961" y="99801"/>
                  </a:lnTo>
                  <a:lnTo>
                    <a:pt x="27479" y="111277"/>
                  </a:lnTo>
                  <a:lnTo>
                    <a:pt x="34979" y="129390"/>
                  </a:lnTo>
                  <a:lnTo>
                    <a:pt x="42217" y="155954"/>
                  </a:lnTo>
                  <a:lnTo>
                    <a:pt x="47675" y="179962"/>
                  </a:lnTo>
                  <a:lnTo>
                    <a:pt x="49831" y="190411"/>
                  </a:lnTo>
                  <a:lnTo>
                    <a:pt x="76615" y="189001"/>
                  </a:lnTo>
                  <a:lnTo>
                    <a:pt x="91830" y="126022"/>
                  </a:lnTo>
                  <a:lnTo>
                    <a:pt x="96256" y="119106"/>
                  </a:lnTo>
                  <a:lnTo>
                    <a:pt x="103187" y="116892"/>
                  </a:lnTo>
                  <a:lnTo>
                    <a:pt x="117533" y="119462"/>
                  </a:lnTo>
                  <a:lnTo>
                    <a:pt x="144205" y="126898"/>
                  </a:lnTo>
                  <a:lnTo>
                    <a:pt x="172022" y="136420"/>
                  </a:lnTo>
                  <a:lnTo>
                    <a:pt x="191244" y="144467"/>
                  </a:lnTo>
                  <a:lnTo>
                    <a:pt x="209254" y="150692"/>
                  </a:lnTo>
                  <a:lnTo>
                    <a:pt x="233435" y="154749"/>
                  </a:lnTo>
                  <a:lnTo>
                    <a:pt x="249008" y="154598"/>
                  </a:lnTo>
                  <a:lnTo>
                    <a:pt x="265225" y="151430"/>
                  </a:lnTo>
                  <a:lnTo>
                    <a:pt x="307261" y="129613"/>
                  </a:lnTo>
                  <a:lnTo>
                    <a:pt x="335554" y="99897"/>
                  </a:lnTo>
                  <a:lnTo>
                    <a:pt x="334502" y="83286"/>
                  </a:lnTo>
                  <a:lnTo>
                    <a:pt x="329117" y="75272"/>
                  </a:lnTo>
                  <a:lnTo>
                    <a:pt x="323999" y="74193"/>
                  </a:lnTo>
                  <a:lnTo>
                    <a:pt x="313763" y="73621"/>
                  </a:lnTo>
                  <a:lnTo>
                    <a:pt x="296668" y="68059"/>
                  </a:lnTo>
                  <a:lnTo>
                    <a:pt x="289028" y="75027"/>
                  </a:lnTo>
                  <a:lnTo>
                    <a:pt x="281057" y="82757"/>
                  </a:lnTo>
                  <a:lnTo>
                    <a:pt x="271519" y="89895"/>
                  </a:lnTo>
                  <a:lnTo>
                    <a:pt x="259178" y="95084"/>
                  </a:lnTo>
                  <a:lnTo>
                    <a:pt x="232052" y="97040"/>
                  </a:lnTo>
                  <a:lnTo>
                    <a:pt x="193040" y="92397"/>
                  </a:lnTo>
                  <a:lnTo>
                    <a:pt x="147535" y="80845"/>
                  </a:lnTo>
                  <a:lnTo>
                    <a:pt x="100936" y="62077"/>
                  </a:lnTo>
                  <a:lnTo>
                    <a:pt x="82952" y="48372"/>
                  </a:lnTo>
                  <a:lnTo>
                    <a:pt x="65211" y="29490"/>
                  </a:lnTo>
                  <a:lnTo>
                    <a:pt x="46736" y="11383"/>
                  </a:lnTo>
                  <a:lnTo>
                    <a:pt x="26552" y="0"/>
                  </a:lnTo>
                  <a:close/>
                </a:path>
              </a:pathLst>
            </a:custGeom>
            <a:solidFill>
              <a:srgbClr val="F263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91" y="2551958"/>
              <a:ext cx="431165" cy="1673860"/>
            </a:xfrm>
            <a:custGeom>
              <a:avLst/>
              <a:gdLst/>
              <a:ahLst/>
              <a:cxnLst/>
              <a:rect l="l" t="t" r="r" b="b"/>
              <a:pathLst>
                <a:path w="431165" h="1673860">
                  <a:moveTo>
                    <a:pt x="72110" y="0"/>
                  </a:moveTo>
                  <a:lnTo>
                    <a:pt x="59328" y="17213"/>
                  </a:lnTo>
                  <a:lnTo>
                    <a:pt x="32016" y="62831"/>
                  </a:lnTo>
                  <a:lnTo>
                    <a:pt x="6723" y="127821"/>
                  </a:lnTo>
                  <a:lnTo>
                    <a:pt x="0" y="203149"/>
                  </a:lnTo>
                  <a:lnTo>
                    <a:pt x="9302" y="269331"/>
                  </a:lnTo>
                  <a:lnTo>
                    <a:pt x="33224" y="344890"/>
                  </a:lnTo>
                  <a:lnTo>
                    <a:pt x="90505" y="477976"/>
                  </a:lnTo>
                  <a:lnTo>
                    <a:pt x="199885" y="716737"/>
                  </a:lnTo>
                  <a:lnTo>
                    <a:pt x="208178" y="750544"/>
                  </a:lnTo>
                  <a:lnTo>
                    <a:pt x="179398" y="834253"/>
                  </a:lnTo>
                  <a:lnTo>
                    <a:pt x="156480" y="905771"/>
                  </a:lnTo>
                  <a:lnTo>
                    <a:pt x="139484" y="967625"/>
                  </a:lnTo>
                  <a:lnTo>
                    <a:pt x="132630" y="1007196"/>
                  </a:lnTo>
                  <a:lnTo>
                    <a:pt x="130106" y="1044220"/>
                  </a:lnTo>
                  <a:lnTo>
                    <a:pt x="130644" y="1080904"/>
                  </a:lnTo>
                  <a:lnTo>
                    <a:pt x="132977" y="1119455"/>
                  </a:lnTo>
                  <a:lnTo>
                    <a:pt x="135838" y="1162079"/>
                  </a:lnTo>
                  <a:lnTo>
                    <a:pt x="137960" y="1210984"/>
                  </a:lnTo>
                  <a:lnTo>
                    <a:pt x="138074" y="1268375"/>
                  </a:lnTo>
                  <a:lnTo>
                    <a:pt x="134915" y="1336461"/>
                  </a:lnTo>
                  <a:lnTo>
                    <a:pt x="127215" y="1417447"/>
                  </a:lnTo>
                  <a:lnTo>
                    <a:pt x="120035" y="1459938"/>
                  </a:lnTo>
                  <a:lnTo>
                    <a:pt x="81661" y="1513916"/>
                  </a:lnTo>
                  <a:lnTo>
                    <a:pt x="70614" y="1544212"/>
                  </a:lnTo>
                  <a:lnTo>
                    <a:pt x="107010" y="1598994"/>
                  </a:lnTo>
                  <a:lnTo>
                    <a:pt x="172148" y="1614067"/>
                  </a:lnTo>
                  <a:lnTo>
                    <a:pt x="194194" y="1615012"/>
                  </a:lnTo>
                  <a:lnTo>
                    <a:pt x="213055" y="1617023"/>
                  </a:lnTo>
                  <a:lnTo>
                    <a:pt x="234111" y="1622780"/>
                  </a:lnTo>
                  <a:lnTo>
                    <a:pt x="260921" y="1637941"/>
                  </a:lnTo>
                  <a:lnTo>
                    <a:pt x="292644" y="1658562"/>
                  </a:lnTo>
                  <a:lnTo>
                    <a:pt x="327775" y="1673297"/>
                  </a:lnTo>
                  <a:lnTo>
                    <a:pt x="364807" y="1670799"/>
                  </a:lnTo>
                  <a:lnTo>
                    <a:pt x="397296" y="1655086"/>
                  </a:lnTo>
                  <a:lnTo>
                    <a:pt x="419396" y="1638860"/>
                  </a:lnTo>
                  <a:lnTo>
                    <a:pt x="430646" y="1623541"/>
                  </a:lnTo>
                  <a:lnTo>
                    <a:pt x="430580" y="1610550"/>
                  </a:lnTo>
                  <a:lnTo>
                    <a:pt x="424235" y="1600853"/>
                  </a:lnTo>
                  <a:lnTo>
                    <a:pt x="416606" y="1593676"/>
                  </a:lnTo>
                  <a:lnTo>
                    <a:pt x="407197" y="1587803"/>
                  </a:lnTo>
                  <a:lnTo>
                    <a:pt x="357918" y="1563152"/>
                  </a:lnTo>
                  <a:lnTo>
                    <a:pt x="311968" y="1537659"/>
                  </a:lnTo>
                  <a:lnTo>
                    <a:pt x="266997" y="1509007"/>
                  </a:lnTo>
                  <a:lnTo>
                    <a:pt x="232334" y="1480673"/>
                  </a:lnTo>
                  <a:lnTo>
                    <a:pt x="217309" y="1456131"/>
                  </a:lnTo>
                  <a:lnTo>
                    <a:pt x="217982" y="1436308"/>
                  </a:lnTo>
                  <a:lnTo>
                    <a:pt x="228084" y="1352831"/>
                  </a:lnTo>
                  <a:lnTo>
                    <a:pt x="236330" y="1296255"/>
                  </a:lnTo>
                  <a:lnTo>
                    <a:pt x="245918" y="1234508"/>
                  </a:lnTo>
                  <a:lnTo>
                    <a:pt x="256255" y="1171128"/>
                  </a:lnTo>
                  <a:lnTo>
                    <a:pt x="266752" y="1109655"/>
                  </a:lnTo>
                  <a:lnTo>
                    <a:pt x="276816" y="1053628"/>
                  </a:lnTo>
                  <a:lnTo>
                    <a:pt x="285856" y="1006586"/>
                  </a:lnTo>
                  <a:lnTo>
                    <a:pt x="305775" y="931663"/>
                  </a:lnTo>
                  <a:lnTo>
                    <a:pt x="326247" y="873058"/>
                  </a:lnTo>
                  <a:lnTo>
                    <a:pt x="347009" y="814658"/>
                  </a:lnTo>
                  <a:lnTo>
                    <a:pt x="360375" y="774865"/>
                  </a:lnTo>
                  <a:lnTo>
                    <a:pt x="374527" y="688743"/>
                  </a:lnTo>
                  <a:lnTo>
                    <a:pt x="389462" y="548336"/>
                  </a:lnTo>
                  <a:lnTo>
                    <a:pt x="416674" y="281343"/>
                  </a:lnTo>
                  <a:lnTo>
                    <a:pt x="419622" y="231295"/>
                  </a:lnTo>
                  <a:lnTo>
                    <a:pt x="421319" y="190924"/>
                  </a:lnTo>
                  <a:lnTo>
                    <a:pt x="421398" y="160045"/>
                  </a:lnTo>
                  <a:lnTo>
                    <a:pt x="420273" y="143060"/>
                  </a:lnTo>
                  <a:lnTo>
                    <a:pt x="417777" y="130559"/>
                  </a:lnTo>
                  <a:lnTo>
                    <a:pt x="412002" y="116386"/>
                  </a:lnTo>
                  <a:lnTo>
                    <a:pt x="401040" y="94386"/>
                  </a:lnTo>
                  <a:lnTo>
                    <a:pt x="72110" y="0"/>
                  </a:lnTo>
                  <a:close/>
                </a:path>
              </a:pathLst>
            </a:custGeom>
            <a:solidFill>
              <a:srgbClr val="4A3B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593525"/>
              <a:ext cx="436245" cy="755650"/>
            </a:xfrm>
            <a:custGeom>
              <a:avLst/>
              <a:gdLst/>
              <a:ahLst/>
              <a:cxnLst/>
              <a:rect l="l" t="t" r="r" b="b"/>
              <a:pathLst>
                <a:path w="436245" h="755650">
                  <a:moveTo>
                    <a:pt x="38050" y="0"/>
                  </a:moveTo>
                  <a:lnTo>
                    <a:pt x="23714" y="33179"/>
                  </a:lnTo>
                  <a:lnTo>
                    <a:pt x="6133" y="77006"/>
                  </a:lnTo>
                  <a:lnTo>
                    <a:pt x="0" y="100788"/>
                  </a:lnTo>
                  <a:lnTo>
                    <a:pt x="0" y="203930"/>
                  </a:lnTo>
                  <a:lnTo>
                    <a:pt x="2101" y="211793"/>
                  </a:lnTo>
                  <a:lnTo>
                    <a:pt x="16711" y="251342"/>
                  </a:lnTo>
                  <a:lnTo>
                    <a:pt x="34677" y="297029"/>
                  </a:lnTo>
                  <a:lnTo>
                    <a:pt x="53737" y="349105"/>
                  </a:lnTo>
                  <a:lnTo>
                    <a:pt x="71634" y="407821"/>
                  </a:lnTo>
                  <a:lnTo>
                    <a:pt x="86107" y="473430"/>
                  </a:lnTo>
                  <a:lnTo>
                    <a:pt x="91162" y="533382"/>
                  </a:lnTo>
                  <a:lnTo>
                    <a:pt x="86780" y="575998"/>
                  </a:lnTo>
                  <a:lnTo>
                    <a:pt x="79417" y="601446"/>
                  </a:lnTo>
                  <a:lnTo>
                    <a:pt x="75528" y="609892"/>
                  </a:lnTo>
                  <a:lnTo>
                    <a:pt x="146926" y="697356"/>
                  </a:lnTo>
                  <a:lnTo>
                    <a:pt x="199419" y="741343"/>
                  </a:lnTo>
                  <a:lnTo>
                    <a:pt x="258833" y="755203"/>
                  </a:lnTo>
                  <a:lnTo>
                    <a:pt x="350991" y="752284"/>
                  </a:lnTo>
                  <a:lnTo>
                    <a:pt x="379916" y="747471"/>
                  </a:lnTo>
                  <a:lnTo>
                    <a:pt x="407322" y="738246"/>
                  </a:lnTo>
                  <a:lnTo>
                    <a:pt x="427822" y="729033"/>
                  </a:lnTo>
                  <a:lnTo>
                    <a:pt x="436030" y="724255"/>
                  </a:lnTo>
                  <a:lnTo>
                    <a:pt x="434920" y="710214"/>
                  </a:lnTo>
                  <a:lnTo>
                    <a:pt x="430653" y="682672"/>
                  </a:lnTo>
                  <a:lnTo>
                    <a:pt x="425741" y="645610"/>
                  </a:lnTo>
                  <a:lnTo>
                    <a:pt x="422695" y="603008"/>
                  </a:lnTo>
                  <a:lnTo>
                    <a:pt x="420838" y="464250"/>
                  </a:lnTo>
                  <a:lnTo>
                    <a:pt x="422003" y="339988"/>
                  </a:lnTo>
                  <a:lnTo>
                    <a:pt x="424177" y="250536"/>
                  </a:lnTo>
                  <a:lnTo>
                    <a:pt x="425349" y="216204"/>
                  </a:lnTo>
                  <a:lnTo>
                    <a:pt x="424545" y="161780"/>
                  </a:lnTo>
                  <a:lnTo>
                    <a:pt x="335243" y="161780"/>
                  </a:lnTo>
                  <a:lnTo>
                    <a:pt x="289452" y="160809"/>
                  </a:lnTo>
                  <a:lnTo>
                    <a:pt x="215786" y="140627"/>
                  </a:lnTo>
                  <a:lnTo>
                    <a:pt x="135155" y="102843"/>
                  </a:lnTo>
                  <a:lnTo>
                    <a:pt x="79931" y="56259"/>
                  </a:lnTo>
                  <a:lnTo>
                    <a:pt x="48201" y="16702"/>
                  </a:lnTo>
                  <a:lnTo>
                    <a:pt x="38050" y="0"/>
                  </a:lnTo>
                  <a:close/>
                </a:path>
                <a:path w="436245" h="755650">
                  <a:moveTo>
                    <a:pt x="419647" y="85369"/>
                  </a:moveTo>
                  <a:lnTo>
                    <a:pt x="372270" y="138360"/>
                  </a:lnTo>
                  <a:lnTo>
                    <a:pt x="335243" y="161780"/>
                  </a:lnTo>
                  <a:lnTo>
                    <a:pt x="424545" y="161780"/>
                  </a:lnTo>
                  <a:lnTo>
                    <a:pt x="424193" y="137998"/>
                  </a:lnTo>
                  <a:lnTo>
                    <a:pt x="425823" y="116394"/>
                  </a:lnTo>
                  <a:lnTo>
                    <a:pt x="425892" y="103711"/>
                  </a:lnTo>
                  <a:lnTo>
                    <a:pt x="423976" y="95014"/>
                  </a:lnTo>
                  <a:lnTo>
                    <a:pt x="419647" y="85369"/>
                  </a:lnTo>
                  <a:close/>
                </a:path>
              </a:pathLst>
            </a:custGeom>
            <a:solidFill>
              <a:srgbClr val="F895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1876920"/>
              <a:ext cx="438150" cy="2368550"/>
            </a:xfrm>
            <a:custGeom>
              <a:avLst/>
              <a:gdLst/>
              <a:ahLst/>
              <a:cxnLst/>
              <a:rect l="l" t="t" r="r" b="b"/>
              <a:pathLst>
                <a:path w="438150" h="2368550">
                  <a:moveTo>
                    <a:pt x="429717" y="254825"/>
                  </a:moveTo>
                  <a:lnTo>
                    <a:pt x="423278" y="213702"/>
                  </a:lnTo>
                  <a:lnTo>
                    <a:pt x="398272" y="171513"/>
                  </a:lnTo>
                  <a:lnTo>
                    <a:pt x="336511" y="118579"/>
                  </a:lnTo>
                  <a:lnTo>
                    <a:pt x="288836" y="85953"/>
                  </a:lnTo>
                  <a:lnTo>
                    <a:pt x="251079" y="61798"/>
                  </a:lnTo>
                  <a:lnTo>
                    <a:pt x="145618" y="15595"/>
                  </a:lnTo>
                  <a:lnTo>
                    <a:pt x="74168" y="12217"/>
                  </a:lnTo>
                  <a:lnTo>
                    <a:pt x="42125" y="0"/>
                  </a:lnTo>
                  <a:lnTo>
                    <a:pt x="22847" y="3009"/>
                  </a:lnTo>
                  <a:lnTo>
                    <a:pt x="8597" y="27609"/>
                  </a:lnTo>
                  <a:lnTo>
                    <a:pt x="0" y="54292"/>
                  </a:lnTo>
                  <a:lnTo>
                    <a:pt x="0" y="179971"/>
                  </a:lnTo>
                  <a:lnTo>
                    <a:pt x="2184" y="188798"/>
                  </a:lnTo>
                  <a:lnTo>
                    <a:pt x="17094" y="234556"/>
                  </a:lnTo>
                  <a:lnTo>
                    <a:pt x="34937" y="283768"/>
                  </a:lnTo>
                  <a:lnTo>
                    <a:pt x="54038" y="335648"/>
                  </a:lnTo>
                  <a:lnTo>
                    <a:pt x="72758" y="389382"/>
                  </a:lnTo>
                  <a:lnTo>
                    <a:pt x="89420" y="444207"/>
                  </a:lnTo>
                  <a:lnTo>
                    <a:pt x="102374" y="499300"/>
                  </a:lnTo>
                  <a:lnTo>
                    <a:pt x="109943" y="553897"/>
                  </a:lnTo>
                  <a:lnTo>
                    <a:pt x="105537" y="580085"/>
                  </a:lnTo>
                  <a:lnTo>
                    <a:pt x="92214" y="612508"/>
                  </a:lnTo>
                  <a:lnTo>
                    <a:pt x="75120" y="645109"/>
                  </a:lnTo>
                  <a:lnTo>
                    <a:pt x="59359" y="671855"/>
                  </a:lnTo>
                  <a:lnTo>
                    <a:pt x="54508" y="680402"/>
                  </a:lnTo>
                  <a:lnTo>
                    <a:pt x="37338" y="718070"/>
                  </a:lnTo>
                  <a:lnTo>
                    <a:pt x="35001" y="724420"/>
                  </a:lnTo>
                  <a:lnTo>
                    <a:pt x="38036" y="716610"/>
                  </a:lnTo>
                  <a:lnTo>
                    <a:pt x="70319" y="776833"/>
                  </a:lnTo>
                  <a:lnTo>
                    <a:pt x="99593" y="811555"/>
                  </a:lnTo>
                  <a:lnTo>
                    <a:pt x="142532" y="833958"/>
                  </a:lnTo>
                  <a:lnTo>
                    <a:pt x="215773" y="857237"/>
                  </a:lnTo>
                  <a:lnTo>
                    <a:pt x="279107" y="866660"/>
                  </a:lnTo>
                  <a:lnTo>
                    <a:pt x="331089" y="859129"/>
                  </a:lnTo>
                  <a:lnTo>
                    <a:pt x="370776" y="842467"/>
                  </a:lnTo>
                  <a:lnTo>
                    <a:pt x="397256" y="824484"/>
                  </a:lnTo>
                  <a:lnTo>
                    <a:pt x="413194" y="812317"/>
                  </a:lnTo>
                  <a:lnTo>
                    <a:pt x="405942" y="716610"/>
                  </a:lnTo>
                  <a:lnTo>
                    <a:pt x="401612" y="664425"/>
                  </a:lnTo>
                  <a:lnTo>
                    <a:pt x="398589" y="639038"/>
                  </a:lnTo>
                  <a:lnTo>
                    <a:pt x="395160" y="622261"/>
                  </a:lnTo>
                  <a:lnTo>
                    <a:pt x="398005" y="595922"/>
                  </a:lnTo>
                  <a:lnTo>
                    <a:pt x="403047" y="552500"/>
                  </a:lnTo>
                  <a:lnTo>
                    <a:pt x="409371" y="497370"/>
                  </a:lnTo>
                  <a:lnTo>
                    <a:pt x="416077" y="435876"/>
                  </a:lnTo>
                  <a:lnTo>
                    <a:pt x="422262" y="373392"/>
                  </a:lnTo>
                  <a:lnTo>
                    <a:pt x="427012" y="315277"/>
                  </a:lnTo>
                  <a:lnTo>
                    <a:pt x="429425" y="266890"/>
                  </a:lnTo>
                  <a:lnTo>
                    <a:pt x="429717" y="254825"/>
                  </a:lnTo>
                  <a:close/>
                </a:path>
                <a:path w="438150" h="2368550">
                  <a:moveTo>
                    <a:pt x="437629" y="2279637"/>
                  </a:moveTo>
                  <a:lnTo>
                    <a:pt x="427075" y="2268512"/>
                  </a:lnTo>
                  <a:lnTo>
                    <a:pt x="423786" y="2266289"/>
                  </a:lnTo>
                  <a:lnTo>
                    <a:pt x="419798" y="2266645"/>
                  </a:lnTo>
                  <a:lnTo>
                    <a:pt x="407682" y="2263051"/>
                  </a:lnTo>
                  <a:lnTo>
                    <a:pt x="380047" y="2248941"/>
                  </a:lnTo>
                  <a:lnTo>
                    <a:pt x="365467" y="2281009"/>
                  </a:lnTo>
                  <a:lnTo>
                    <a:pt x="339636" y="2293607"/>
                  </a:lnTo>
                  <a:lnTo>
                    <a:pt x="266153" y="2275586"/>
                  </a:lnTo>
                  <a:lnTo>
                    <a:pt x="224485" y="2252573"/>
                  </a:lnTo>
                  <a:lnTo>
                    <a:pt x="183540" y="2225306"/>
                  </a:lnTo>
                  <a:lnTo>
                    <a:pt x="146278" y="2197570"/>
                  </a:lnTo>
                  <a:lnTo>
                    <a:pt x="115722" y="2173186"/>
                  </a:lnTo>
                  <a:lnTo>
                    <a:pt x="94843" y="2155939"/>
                  </a:lnTo>
                  <a:lnTo>
                    <a:pt x="85432" y="2172944"/>
                  </a:lnTo>
                  <a:lnTo>
                    <a:pt x="77241" y="2189962"/>
                  </a:lnTo>
                  <a:lnTo>
                    <a:pt x="71526" y="2206040"/>
                  </a:lnTo>
                  <a:lnTo>
                    <a:pt x="69570" y="2220176"/>
                  </a:lnTo>
                  <a:lnTo>
                    <a:pt x="73545" y="2242350"/>
                  </a:lnTo>
                  <a:lnTo>
                    <a:pt x="81991" y="2261362"/>
                  </a:lnTo>
                  <a:lnTo>
                    <a:pt x="91922" y="2277084"/>
                  </a:lnTo>
                  <a:lnTo>
                    <a:pt x="100317" y="2289416"/>
                  </a:lnTo>
                  <a:lnTo>
                    <a:pt x="105740" y="2307628"/>
                  </a:lnTo>
                  <a:lnTo>
                    <a:pt x="109042" y="2334044"/>
                  </a:lnTo>
                  <a:lnTo>
                    <a:pt x="110680" y="2357856"/>
                  </a:lnTo>
                  <a:lnTo>
                    <a:pt x="111125" y="2368194"/>
                  </a:lnTo>
                  <a:lnTo>
                    <a:pt x="132181" y="2367889"/>
                  </a:lnTo>
                  <a:lnTo>
                    <a:pt x="142925" y="2310282"/>
                  </a:lnTo>
                  <a:lnTo>
                    <a:pt x="160147" y="2302383"/>
                  </a:lnTo>
                  <a:lnTo>
                    <a:pt x="173672" y="2299970"/>
                  </a:lnTo>
                  <a:lnTo>
                    <a:pt x="190512" y="2303221"/>
                  </a:lnTo>
                  <a:lnTo>
                    <a:pt x="217665" y="2312327"/>
                  </a:lnTo>
                  <a:lnTo>
                    <a:pt x="244817" y="2323554"/>
                  </a:lnTo>
                  <a:lnTo>
                    <a:pt x="262737" y="2333307"/>
                  </a:lnTo>
                  <a:lnTo>
                    <a:pt x="279361" y="2341905"/>
                  </a:lnTo>
                  <a:lnTo>
                    <a:pt x="302615" y="2349601"/>
                  </a:lnTo>
                  <a:lnTo>
                    <a:pt x="341185" y="2351875"/>
                  </a:lnTo>
                  <a:lnTo>
                    <a:pt x="387184" y="2343391"/>
                  </a:lnTo>
                  <a:lnTo>
                    <a:pt x="424484" y="2322652"/>
                  </a:lnTo>
                  <a:lnTo>
                    <a:pt x="436930" y="2288171"/>
                  </a:lnTo>
                  <a:lnTo>
                    <a:pt x="436562" y="2284996"/>
                  </a:lnTo>
                  <a:lnTo>
                    <a:pt x="437629" y="2279637"/>
                  </a:lnTo>
                  <a:close/>
                </a:path>
              </a:pathLst>
            </a:custGeom>
            <a:solidFill>
              <a:srgbClr val="F263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5440" y="1506809"/>
              <a:ext cx="268605" cy="460375"/>
            </a:xfrm>
            <a:custGeom>
              <a:avLst/>
              <a:gdLst/>
              <a:ahLst/>
              <a:cxnLst/>
              <a:rect l="l" t="t" r="r" b="b"/>
              <a:pathLst>
                <a:path w="268605" h="460375">
                  <a:moveTo>
                    <a:pt x="177776" y="0"/>
                  </a:moveTo>
                  <a:lnTo>
                    <a:pt x="108267" y="2059"/>
                  </a:lnTo>
                  <a:lnTo>
                    <a:pt x="53805" y="22855"/>
                  </a:lnTo>
                  <a:lnTo>
                    <a:pt x="21364" y="54251"/>
                  </a:lnTo>
                  <a:lnTo>
                    <a:pt x="5328" y="89423"/>
                  </a:lnTo>
                  <a:lnTo>
                    <a:pt x="0" y="143791"/>
                  </a:lnTo>
                  <a:lnTo>
                    <a:pt x="2021" y="164658"/>
                  </a:lnTo>
                  <a:lnTo>
                    <a:pt x="6307" y="194337"/>
                  </a:lnTo>
                  <a:lnTo>
                    <a:pt x="12014" y="227112"/>
                  </a:lnTo>
                  <a:lnTo>
                    <a:pt x="18300" y="257266"/>
                  </a:lnTo>
                  <a:lnTo>
                    <a:pt x="20248" y="282481"/>
                  </a:lnTo>
                  <a:lnTo>
                    <a:pt x="20526" y="318226"/>
                  </a:lnTo>
                  <a:lnTo>
                    <a:pt x="16018" y="357742"/>
                  </a:lnTo>
                  <a:lnTo>
                    <a:pt x="3606" y="394273"/>
                  </a:lnTo>
                  <a:lnTo>
                    <a:pt x="9500" y="404864"/>
                  </a:lnTo>
                  <a:lnTo>
                    <a:pt x="28749" y="426761"/>
                  </a:lnTo>
                  <a:lnTo>
                    <a:pt x="61812" y="448920"/>
                  </a:lnTo>
                  <a:lnTo>
                    <a:pt x="109146" y="460301"/>
                  </a:lnTo>
                  <a:lnTo>
                    <a:pt x="171208" y="449861"/>
                  </a:lnTo>
                  <a:lnTo>
                    <a:pt x="165905" y="446572"/>
                  </a:lnTo>
                  <a:lnTo>
                    <a:pt x="155322" y="439277"/>
                  </a:lnTo>
                  <a:lnTo>
                    <a:pt x="144846" y="430660"/>
                  </a:lnTo>
                  <a:lnTo>
                    <a:pt x="139865" y="423407"/>
                  </a:lnTo>
                  <a:lnTo>
                    <a:pt x="139091" y="396549"/>
                  </a:lnTo>
                  <a:lnTo>
                    <a:pt x="139566" y="366562"/>
                  </a:lnTo>
                  <a:lnTo>
                    <a:pt x="141020" y="331091"/>
                  </a:lnTo>
                  <a:lnTo>
                    <a:pt x="153316" y="333427"/>
                  </a:lnTo>
                  <a:lnTo>
                    <a:pt x="182627" y="343730"/>
                  </a:lnTo>
                  <a:lnTo>
                    <a:pt x="192430" y="345073"/>
                  </a:lnTo>
                  <a:lnTo>
                    <a:pt x="222253" y="310142"/>
                  </a:lnTo>
                  <a:lnTo>
                    <a:pt x="249542" y="254751"/>
                  </a:lnTo>
                  <a:lnTo>
                    <a:pt x="265591" y="177822"/>
                  </a:lnTo>
                  <a:lnTo>
                    <a:pt x="268191" y="128719"/>
                  </a:lnTo>
                  <a:lnTo>
                    <a:pt x="263296" y="83758"/>
                  </a:lnTo>
                  <a:lnTo>
                    <a:pt x="248529" y="51235"/>
                  </a:lnTo>
                  <a:lnTo>
                    <a:pt x="222276" y="19853"/>
                  </a:lnTo>
                  <a:lnTo>
                    <a:pt x="177776" y="0"/>
                  </a:lnTo>
                  <a:close/>
                </a:path>
              </a:pathLst>
            </a:custGeom>
            <a:solidFill>
              <a:srgbClr val="4A3B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7561" y="2798018"/>
              <a:ext cx="190449" cy="13952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33038" y="2860320"/>
              <a:ext cx="500380" cy="474980"/>
            </a:xfrm>
            <a:custGeom>
              <a:avLst/>
              <a:gdLst/>
              <a:ahLst/>
              <a:cxnLst/>
              <a:rect l="l" t="t" r="r" b="b"/>
              <a:pathLst>
                <a:path w="500380" h="474979">
                  <a:moveTo>
                    <a:pt x="476542" y="0"/>
                  </a:moveTo>
                  <a:lnTo>
                    <a:pt x="50698" y="89979"/>
                  </a:lnTo>
                  <a:lnTo>
                    <a:pt x="24244" y="124180"/>
                  </a:lnTo>
                  <a:lnTo>
                    <a:pt x="12014" y="232003"/>
                  </a:lnTo>
                  <a:lnTo>
                    <a:pt x="0" y="450951"/>
                  </a:lnTo>
                  <a:lnTo>
                    <a:pt x="1316" y="461837"/>
                  </a:lnTo>
                  <a:lnTo>
                    <a:pt x="6138" y="469946"/>
                  </a:lnTo>
                  <a:lnTo>
                    <a:pt x="13692" y="474513"/>
                  </a:lnTo>
                  <a:lnTo>
                    <a:pt x="23202" y="474776"/>
                  </a:lnTo>
                  <a:lnTo>
                    <a:pt x="449033" y="384797"/>
                  </a:lnTo>
                  <a:lnTo>
                    <a:pt x="475488" y="350596"/>
                  </a:lnTo>
                  <a:lnTo>
                    <a:pt x="485978" y="157467"/>
                  </a:lnTo>
                  <a:lnTo>
                    <a:pt x="499846" y="23837"/>
                  </a:lnTo>
                  <a:lnTo>
                    <a:pt x="498482" y="12949"/>
                  </a:lnTo>
                  <a:lnTo>
                    <a:pt x="493656" y="4837"/>
                  </a:lnTo>
                  <a:lnTo>
                    <a:pt x="486100" y="265"/>
                  </a:lnTo>
                  <a:lnTo>
                    <a:pt x="476542" y="0"/>
                  </a:lnTo>
                  <a:close/>
                </a:path>
              </a:pathLst>
            </a:custGeom>
            <a:solidFill>
              <a:srgbClr val="4A3B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8100" y="2876758"/>
              <a:ext cx="485775" cy="489584"/>
            </a:xfrm>
            <a:custGeom>
              <a:avLst/>
              <a:gdLst/>
              <a:ahLst/>
              <a:cxnLst/>
              <a:rect l="l" t="t" r="r" b="b"/>
              <a:pathLst>
                <a:path w="485775" h="489585">
                  <a:moveTo>
                    <a:pt x="460095" y="0"/>
                  </a:moveTo>
                  <a:lnTo>
                    <a:pt x="34264" y="89916"/>
                  </a:lnTo>
                  <a:lnTo>
                    <a:pt x="7810" y="124244"/>
                  </a:lnTo>
                  <a:lnTo>
                    <a:pt x="10261" y="277977"/>
                  </a:lnTo>
                  <a:lnTo>
                    <a:pt x="0" y="465861"/>
                  </a:lnTo>
                  <a:lnTo>
                    <a:pt x="1366" y="476746"/>
                  </a:lnTo>
                  <a:lnTo>
                    <a:pt x="6196" y="484839"/>
                  </a:lnTo>
                  <a:lnTo>
                    <a:pt x="13757" y="489358"/>
                  </a:lnTo>
                  <a:lnTo>
                    <a:pt x="23317" y="489521"/>
                  </a:lnTo>
                  <a:lnTo>
                    <a:pt x="449148" y="399783"/>
                  </a:lnTo>
                  <a:lnTo>
                    <a:pt x="475602" y="365391"/>
                  </a:lnTo>
                  <a:lnTo>
                    <a:pt x="485279" y="187007"/>
                  </a:lnTo>
                  <a:lnTo>
                    <a:pt x="483298" y="23825"/>
                  </a:lnTo>
                  <a:lnTo>
                    <a:pt x="482014" y="12917"/>
                  </a:lnTo>
                  <a:lnTo>
                    <a:pt x="477245" y="4811"/>
                  </a:lnTo>
                  <a:lnTo>
                    <a:pt x="469702" y="256"/>
                  </a:lnTo>
                  <a:lnTo>
                    <a:pt x="460095" y="0"/>
                  </a:lnTo>
                  <a:close/>
                </a:path>
              </a:pathLst>
            </a:custGeom>
            <a:solidFill>
              <a:srgbClr val="7A65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5765" y="2156916"/>
              <a:ext cx="420370" cy="1181735"/>
            </a:xfrm>
            <a:custGeom>
              <a:avLst/>
              <a:gdLst/>
              <a:ahLst/>
              <a:cxnLst/>
              <a:rect l="l" t="t" r="r" b="b"/>
              <a:pathLst>
                <a:path w="420370" h="1181735">
                  <a:moveTo>
                    <a:pt x="420230" y="795667"/>
                  </a:moveTo>
                  <a:lnTo>
                    <a:pt x="415607" y="752005"/>
                  </a:lnTo>
                  <a:lnTo>
                    <a:pt x="405523" y="710730"/>
                  </a:lnTo>
                  <a:lnTo>
                    <a:pt x="374891" y="653694"/>
                  </a:lnTo>
                  <a:lnTo>
                    <a:pt x="361251" y="645248"/>
                  </a:lnTo>
                  <a:lnTo>
                    <a:pt x="340779" y="646722"/>
                  </a:lnTo>
                  <a:lnTo>
                    <a:pt x="347967" y="642861"/>
                  </a:lnTo>
                  <a:lnTo>
                    <a:pt x="353898" y="638594"/>
                  </a:lnTo>
                  <a:lnTo>
                    <a:pt x="356362" y="636574"/>
                  </a:lnTo>
                  <a:lnTo>
                    <a:pt x="333209" y="627710"/>
                  </a:lnTo>
                  <a:lnTo>
                    <a:pt x="333209" y="647268"/>
                  </a:lnTo>
                  <a:lnTo>
                    <a:pt x="312635" y="648741"/>
                  </a:lnTo>
                  <a:lnTo>
                    <a:pt x="305663" y="643445"/>
                  </a:lnTo>
                  <a:lnTo>
                    <a:pt x="325501" y="645490"/>
                  </a:lnTo>
                  <a:lnTo>
                    <a:pt x="329958" y="646341"/>
                  </a:lnTo>
                  <a:lnTo>
                    <a:pt x="333209" y="647268"/>
                  </a:lnTo>
                  <a:lnTo>
                    <a:pt x="333209" y="627710"/>
                  </a:lnTo>
                  <a:lnTo>
                    <a:pt x="332473" y="627418"/>
                  </a:lnTo>
                  <a:lnTo>
                    <a:pt x="266268" y="607364"/>
                  </a:lnTo>
                  <a:lnTo>
                    <a:pt x="240042" y="597522"/>
                  </a:lnTo>
                  <a:lnTo>
                    <a:pt x="203327" y="581317"/>
                  </a:lnTo>
                  <a:lnTo>
                    <a:pt x="162572" y="507174"/>
                  </a:lnTo>
                  <a:lnTo>
                    <a:pt x="141249" y="455371"/>
                  </a:lnTo>
                  <a:lnTo>
                    <a:pt x="125768" y="419887"/>
                  </a:lnTo>
                  <a:lnTo>
                    <a:pt x="102577" y="375145"/>
                  </a:lnTo>
                  <a:lnTo>
                    <a:pt x="92570" y="352983"/>
                  </a:lnTo>
                  <a:lnTo>
                    <a:pt x="86131" y="332994"/>
                  </a:lnTo>
                  <a:lnTo>
                    <a:pt x="89179" y="307441"/>
                  </a:lnTo>
                  <a:lnTo>
                    <a:pt x="101079" y="215303"/>
                  </a:lnTo>
                  <a:lnTo>
                    <a:pt x="108038" y="158216"/>
                  </a:lnTo>
                  <a:lnTo>
                    <a:pt x="114388" y="100126"/>
                  </a:lnTo>
                  <a:lnTo>
                    <a:pt x="119176" y="45808"/>
                  </a:lnTo>
                  <a:lnTo>
                    <a:pt x="121450" y="0"/>
                  </a:lnTo>
                  <a:lnTo>
                    <a:pt x="104305" y="7924"/>
                  </a:lnTo>
                  <a:lnTo>
                    <a:pt x="92697" y="12204"/>
                  </a:lnTo>
                  <a:lnTo>
                    <a:pt x="81343" y="14363"/>
                  </a:lnTo>
                  <a:lnTo>
                    <a:pt x="64922" y="15849"/>
                  </a:lnTo>
                  <a:lnTo>
                    <a:pt x="43027" y="16421"/>
                  </a:lnTo>
                  <a:lnTo>
                    <a:pt x="22009" y="15519"/>
                  </a:lnTo>
                  <a:lnTo>
                    <a:pt x="0" y="13525"/>
                  </a:lnTo>
                  <a:lnTo>
                    <a:pt x="584" y="36334"/>
                  </a:lnTo>
                  <a:lnTo>
                    <a:pt x="2451" y="146278"/>
                  </a:lnTo>
                  <a:lnTo>
                    <a:pt x="4025" y="214490"/>
                  </a:lnTo>
                  <a:lnTo>
                    <a:pt x="6248" y="278904"/>
                  </a:lnTo>
                  <a:lnTo>
                    <a:pt x="9232" y="330098"/>
                  </a:lnTo>
                  <a:lnTo>
                    <a:pt x="34366" y="409867"/>
                  </a:lnTo>
                  <a:lnTo>
                    <a:pt x="64198" y="464629"/>
                  </a:lnTo>
                  <a:lnTo>
                    <a:pt x="97701" y="517829"/>
                  </a:lnTo>
                  <a:lnTo>
                    <a:pt x="129895" y="564451"/>
                  </a:lnTo>
                  <a:lnTo>
                    <a:pt x="155803" y="599478"/>
                  </a:lnTo>
                  <a:lnTo>
                    <a:pt x="170472" y="617855"/>
                  </a:lnTo>
                  <a:lnTo>
                    <a:pt x="182753" y="635088"/>
                  </a:lnTo>
                  <a:lnTo>
                    <a:pt x="196392" y="657313"/>
                  </a:lnTo>
                  <a:lnTo>
                    <a:pt x="209600" y="678307"/>
                  </a:lnTo>
                  <a:lnTo>
                    <a:pt x="218909" y="689825"/>
                  </a:lnTo>
                  <a:lnTo>
                    <a:pt x="218008" y="695121"/>
                  </a:lnTo>
                  <a:lnTo>
                    <a:pt x="218782" y="730758"/>
                  </a:lnTo>
                  <a:lnTo>
                    <a:pt x="223024" y="781507"/>
                  </a:lnTo>
                  <a:lnTo>
                    <a:pt x="225945" y="812177"/>
                  </a:lnTo>
                  <a:lnTo>
                    <a:pt x="226923" y="825868"/>
                  </a:lnTo>
                  <a:lnTo>
                    <a:pt x="227444" y="837920"/>
                  </a:lnTo>
                  <a:lnTo>
                    <a:pt x="207276" y="1181455"/>
                  </a:lnTo>
                  <a:lnTo>
                    <a:pt x="230136" y="1176794"/>
                  </a:lnTo>
                  <a:lnTo>
                    <a:pt x="250177" y="837628"/>
                  </a:lnTo>
                  <a:lnTo>
                    <a:pt x="249567" y="824877"/>
                  </a:lnTo>
                  <a:lnTo>
                    <a:pt x="247167" y="795426"/>
                  </a:lnTo>
                  <a:lnTo>
                    <a:pt x="243116" y="751674"/>
                  </a:lnTo>
                  <a:lnTo>
                    <a:pt x="241058" y="721969"/>
                  </a:lnTo>
                  <a:lnTo>
                    <a:pt x="240665" y="699096"/>
                  </a:lnTo>
                  <a:lnTo>
                    <a:pt x="253123" y="701255"/>
                  </a:lnTo>
                  <a:lnTo>
                    <a:pt x="269417" y="702500"/>
                  </a:lnTo>
                  <a:lnTo>
                    <a:pt x="313194" y="701306"/>
                  </a:lnTo>
                  <a:lnTo>
                    <a:pt x="326644" y="697814"/>
                  </a:lnTo>
                  <a:lnTo>
                    <a:pt x="335407" y="694994"/>
                  </a:lnTo>
                  <a:lnTo>
                    <a:pt x="345084" y="691489"/>
                  </a:lnTo>
                  <a:lnTo>
                    <a:pt x="352272" y="685850"/>
                  </a:lnTo>
                  <a:lnTo>
                    <a:pt x="353568" y="676605"/>
                  </a:lnTo>
                  <a:lnTo>
                    <a:pt x="347916" y="670039"/>
                  </a:lnTo>
                  <a:lnTo>
                    <a:pt x="346544" y="669290"/>
                  </a:lnTo>
                  <a:lnTo>
                    <a:pt x="350532" y="669023"/>
                  </a:lnTo>
                  <a:lnTo>
                    <a:pt x="380047" y="706678"/>
                  </a:lnTo>
                  <a:lnTo>
                    <a:pt x="391617" y="747039"/>
                  </a:lnTo>
                  <a:lnTo>
                    <a:pt x="397383" y="796010"/>
                  </a:lnTo>
                  <a:lnTo>
                    <a:pt x="381419" y="1144041"/>
                  </a:lnTo>
                  <a:lnTo>
                    <a:pt x="381533" y="1144917"/>
                  </a:lnTo>
                  <a:lnTo>
                    <a:pt x="404380" y="1140028"/>
                  </a:lnTo>
                  <a:lnTo>
                    <a:pt x="408457" y="1050683"/>
                  </a:lnTo>
                  <a:lnTo>
                    <a:pt x="420230" y="795667"/>
                  </a:lnTo>
                  <a:close/>
                </a:path>
              </a:pathLst>
            </a:custGeom>
            <a:solidFill>
              <a:srgbClr val="4A3B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859" y="1473745"/>
              <a:ext cx="383540" cy="687070"/>
            </a:xfrm>
            <a:custGeom>
              <a:avLst/>
              <a:gdLst/>
              <a:ahLst/>
              <a:cxnLst/>
              <a:rect l="l" t="t" r="r" b="b"/>
              <a:pathLst>
                <a:path w="383540" h="687069">
                  <a:moveTo>
                    <a:pt x="383057" y="150914"/>
                  </a:moveTo>
                  <a:lnTo>
                    <a:pt x="375920" y="96659"/>
                  </a:lnTo>
                  <a:lnTo>
                    <a:pt x="334899" y="53213"/>
                  </a:lnTo>
                  <a:lnTo>
                    <a:pt x="302336" y="29311"/>
                  </a:lnTo>
                  <a:lnTo>
                    <a:pt x="262293" y="9080"/>
                  </a:lnTo>
                  <a:lnTo>
                    <a:pt x="216966" y="0"/>
                  </a:lnTo>
                  <a:lnTo>
                    <a:pt x="171894" y="3098"/>
                  </a:lnTo>
                  <a:lnTo>
                    <a:pt x="131406" y="13957"/>
                  </a:lnTo>
                  <a:lnTo>
                    <a:pt x="95834" y="31838"/>
                  </a:lnTo>
                  <a:lnTo>
                    <a:pt x="65455" y="56032"/>
                  </a:lnTo>
                  <a:lnTo>
                    <a:pt x="29692" y="117348"/>
                  </a:lnTo>
                  <a:lnTo>
                    <a:pt x="25438" y="150228"/>
                  </a:lnTo>
                  <a:lnTo>
                    <a:pt x="29197" y="182003"/>
                  </a:lnTo>
                  <a:lnTo>
                    <a:pt x="33655" y="197840"/>
                  </a:lnTo>
                  <a:lnTo>
                    <a:pt x="23888" y="219481"/>
                  </a:lnTo>
                  <a:lnTo>
                    <a:pt x="11849" y="257822"/>
                  </a:lnTo>
                  <a:lnTo>
                    <a:pt x="2806" y="295884"/>
                  </a:lnTo>
                  <a:lnTo>
                    <a:pt x="0" y="321233"/>
                  </a:lnTo>
                  <a:lnTo>
                    <a:pt x="3543" y="352412"/>
                  </a:lnTo>
                  <a:lnTo>
                    <a:pt x="8991" y="390664"/>
                  </a:lnTo>
                  <a:lnTo>
                    <a:pt x="16548" y="430657"/>
                  </a:lnTo>
                  <a:lnTo>
                    <a:pt x="26466" y="467067"/>
                  </a:lnTo>
                  <a:lnTo>
                    <a:pt x="34290" y="491578"/>
                  </a:lnTo>
                  <a:lnTo>
                    <a:pt x="40144" y="513740"/>
                  </a:lnTo>
                  <a:lnTo>
                    <a:pt x="45034" y="526783"/>
                  </a:lnTo>
                  <a:lnTo>
                    <a:pt x="54521" y="547814"/>
                  </a:lnTo>
                  <a:lnTo>
                    <a:pt x="65938" y="571246"/>
                  </a:lnTo>
                  <a:lnTo>
                    <a:pt x="79590" y="598144"/>
                  </a:lnTo>
                  <a:lnTo>
                    <a:pt x="82080" y="586244"/>
                  </a:lnTo>
                  <a:lnTo>
                    <a:pt x="83261" y="577964"/>
                  </a:lnTo>
                  <a:lnTo>
                    <a:pt x="83451" y="569391"/>
                  </a:lnTo>
                  <a:lnTo>
                    <a:pt x="82969" y="556653"/>
                  </a:lnTo>
                  <a:lnTo>
                    <a:pt x="91706" y="566877"/>
                  </a:lnTo>
                  <a:lnTo>
                    <a:pt x="102527" y="589140"/>
                  </a:lnTo>
                  <a:lnTo>
                    <a:pt x="110807" y="614400"/>
                  </a:lnTo>
                  <a:lnTo>
                    <a:pt x="111912" y="633666"/>
                  </a:lnTo>
                  <a:lnTo>
                    <a:pt x="108229" y="649478"/>
                  </a:lnTo>
                  <a:lnTo>
                    <a:pt x="105244" y="666991"/>
                  </a:lnTo>
                  <a:lnTo>
                    <a:pt x="102514" y="687057"/>
                  </a:lnTo>
                  <a:lnTo>
                    <a:pt x="153822" y="635152"/>
                  </a:lnTo>
                  <a:lnTo>
                    <a:pt x="177673" y="600430"/>
                  </a:lnTo>
                  <a:lnTo>
                    <a:pt x="180162" y="567207"/>
                  </a:lnTo>
                  <a:lnTo>
                    <a:pt x="167347" y="519785"/>
                  </a:lnTo>
                  <a:lnTo>
                    <a:pt x="154901" y="484390"/>
                  </a:lnTo>
                  <a:lnTo>
                    <a:pt x="151688" y="469823"/>
                  </a:lnTo>
                  <a:lnTo>
                    <a:pt x="153835" y="459054"/>
                  </a:lnTo>
                  <a:lnTo>
                    <a:pt x="146951" y="433298"/>
                  </a:lnTo>
                  <a:lnTo>
                    <a:pt x="123825" y="385762"/>
                  </a:lnTo>
                  <a:lnTo>
                    <a:pt x="104940" y="349313"/>
                  </a:lnTo>
                  <a:lnTo>
                    <a:pt x="107289" y="352310"/>
                  </a:lnTo>
                  <a:lnTo>
                    <a:pt x="165366" y="341604"/>
                  </a:lnTo>
                  <a:lnTo>
                    <a:pt x="223494" y="305269"/>
                  </a:lnTo>
                  <a:lnTo>
                    <a:pt x="261442" y="258635"/>
                  </a:lnTo>
                  <a:lnTo>
                    <a:pt x="282600" y="207352"/>
                  </a:lnTo>
                  <a:lnTo>
                    <a:pt x="294538" y="178193"/>
                  </a:lnTo>
                  <a:lnTo>
                    <a:pt x="306247" y="160197"/>
                  </a:lnTo>
                  <a:lnTo>
                    <a:pt x="318071" y="155917"/>
                  </a:lnTo>
                  <a:lnTo>
                    <a:pt x="329996" y="160261"/>
                  </a:lnTo>
                  <a:lnTo>
                    <a:pt x="342049" y="168071"/>
                  </a:lnTo>
                  <a:lnTo>
                    <a:pt x="347230" y="169379"/>
                  </a:lnTo>
                  <a:lnTo>
                    <a:pt x="358216" y="167932"/>
                  </a:lnTo>
                  <a:lnTo>
                    <a:pt x="362458" y="169735"/>
                  </a:lnTo>
                  <a:lnTo>
                    <a:pt x="368719" y="170218"/>
                  </a:lnTo>
                  <a:lnTo>
                    <a:pt x="375462" y="163360"/>
                  </a:lnTo>
                  <a:lnTo>
                    <a:pt x="380847" y="155003"/>
                  </a:lnTo>
                  <a:lnTo>
                    <a:pt x="383057" y="150914"/>
                  </a:lnTo>
                  <a:close/>
                </a:path>
              </a:pathLst>
            </a:custGeom>
            <a:solidFill>
              <a:srgbClr val="0203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5253" y="1459337"/>
              <a:ext cx="732837" cy="300093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2980" y="1409130"/>
              <a:ext cx="665470" cy="277669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34743" y="1342161"/>
              <a:ext cx="1278491" cy="277406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59394" y="1307960"/>
              <a:ext cx="770083" cy="292393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12377" y="1234566"/>
              <a:ext cx="1517223" cy="2994285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309625" y="269875"/>
            <a:ext cx="7428230" cy="92964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400"/>
              </a:lnSpc>
              <a:spcBef>
                <a:spcPts val="480"/>
              </a:spcBef>
            </a:pPr>
            <a:r>
              <a:rPr sz="3100" spc="-60" dirty="0">
                <a:solidFill>
                  <a:srgbClr val="73C054"/>
                </a:solidFill>
              </a:rPr>
              <a:t>Your</a:t>
            </a:r>
            <a:r>
              <a:rPr sz="3100" spc="-80" dirty="0">
                <a:solidFill>
                  <a:srgbClr val="73C054"/>
                </a:solidFill>
              </a:rPr>
              <a:t> </a:t>
            </a:r>
            <a:r>
              <a:rPr sz="3100" dirty="0">
                <a:solidFill>
                  <a:srgbClr val="73C054"/>
                </a:solidFill>
              </a:rPr>
              <a:t>job</a:t>
            </a:r>
            <a:r>
              <a:rPr sz="3100" spc="-65" dirty="0">
                <a:solidFill>
                  <a:srgbClr val="73C054"/>
                </a:solidFill>
              </a:rPr>
              <a:t> </a:t>
            </a:r>
            <a:r>
              <a:rPr sz="3100" dirty="0">
                <a:solidFill>
                  <a:srgbClr val="73C054"/>
                </a:solidFill>
              </a:rPr>
              <a:t>demands</a:t>
            </a:r>
            <a:r>
              <a:rPr sz="3100" spc="-65" dirty="0">
                <a:solidFill>
                  <a:srgbClr val="73C054"/>
                </a:solidFill>
              </a:rPr>
              <a:t> </a:t>
            </a:r>
            <a:r>
              <a:rPr sz="3100" dirty="0">
                <a:solidFill>
                  <a:srgbClr val="73C054"/>
                </a:solidFill>
              </a:rPr>
              <a:t>that</a:t>
            </a:r>
            <a:r>
              <a:rPr sz="3100" spc="-70" dirty="0">
                <a:solidFill>
                  <a:srgbClr val="73C054"/>
                </a:solidFill>
              </a:rPr>
              <a:t> </a:t>
            </a:r>
            <a:r>
              <a:rPr sz="3100" dirty="0">
                <a:solidFill>
                  <a:srgbClr val="73C054"/>
                </a:solidFill>
              </a:rPr>
              <a:t>you</a:t>
            </a:r>
            <a:r>
              <a:rPr sz="3100" spc="-65" dirty="0">
                <a:solidFill>
                  <a:srgbClr val="73C054"/>
                </a:solidFill>
              </a:rPr>
              <a:t> </a:t>
            </a:r>
            <a:r>
              <a:rPr sz="3100" dirty="0">
                <a:solidFill>
                  <a:srgbClr val="73C054"/>
                </a:solidFill>
              </a:rPr>
              <a:t>take</a:t>
            </a:r>
            <a:r>
              <a:rPr sz="3100" spc="-65" dirty="0">
                <a:solidFill>
                  <a:srgbClr val="73C054"/>
                </a:solidFill>
              </a:rPr>
              <a:t> </a:t>
            </a:r>
            <a:r>
              <a:rPr sz="3100" spc="-20" dirty="0">
                <a:solidFill>
                  <a:srgbClr val="73C054"/>
                </a:solidFill>
              </a:rPr>
              <a:t>action. </a:t>
            </a:r>
            <a:r>
              <a:rPr sz="3100" dirty="0">
                <a:solidFill>
                  <a:srgbClr val="388640"/>
                </a:solidFill>
              </a:rPr>
              <a:t>So</a:t>
            </a:r>
            <a:r>
              <a:rPr sz="3100" spc="-50" dirty="0">
                <a:solidFill>
                  <a:srgbClr val="388640"/>
                </a:solidFill>
              </a:rPr>
              <a:t> </a:t>
            </a:r>
            <a:r>
              <a:rPr sz="3100" dirty="0">
                <a:solidFill>
                  <a:srgbClr val="388640"/>
                </a:solidFill>
              </a:rPr>
              <a:t>does</a:t>
            </a:r>
            <a:r>
              <a:rPr sz="3100" spc="-45" dirty="0">
                <a:solidFill>
                  <a:srgbClr val="388640"/>
                </a:solidFill>
              </a:rPr>
              <a:t> </a:t>
            </a:r>
            <a:r>
              <a:rPr sz="3100" dirty="0">
                <a:solidFill>
                  <a:srgbClr val="388640"/>
                </a:solidFill>
              </a:rPr>
              <a:t>your</a:t>
            </a:r>
            <a:r>
              <a:rPr sz="3100" spc="-45" dirty="0">
                <a:solidFill>
                  <a:srgbClr val="388640"/>
                </a:solidFill>
              </a:rPr>
              <a:t> </a:t>
            </a:r>
            <a:r>
              <a:rPr sz="3100" spc="-10" dirty="0">
                <a:solidFill>
                  <a:srgbClr val="388640"/>
                </a:solidFill>
              </a:rPr>
              <a:t>retirement.</a:t>
            </a:r>
            <a:endParaRPr sz="3100"/>
          </a:p>
        </p:txBody>
      </p:sp>
      <p:sp>
        <p:nvSpPr>
          <p:cNvPr id="21" name="object 21"/>
          <p:cNvSpPr txBox="1"/>
          <p:nvPr/>
        </p:nvSpPr>
        <p:spPr>
          <a:xfrm>
            <a:off x="327566" y="4487315"/>
            <a:ext cx="2178685" cy="9188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850" b="1" spc="-8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action</a:t>
            </a:r>
            <a:endParaRPr sz="5850">
              <a:latin typeface="FidelitySans-ExtraBold"/>
              <a:cs typeface="FidelitySans-ExtraBol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2408" y="4413135"/>
            <a:ext cx="789940" cy="428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50" b="1" spc="-4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Take</a:t>
            </a:r>
            <a:endParaRPr sz="2650">
              <a:latin typeface="FidelitySans-ExtraBold"/>
              <a:cs typeface="FidelitySans-ExtraBold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28600" y="4523892"/>
            <a:ext cx="34925" cy="734060"/>
          </a:xfrm>
          <a:custGeom>
            <a:avLst/>
            <a:gdLst/>
            <a:ahLst/>
            <a:cxnLst/>
            <a:rect l="l" t="t" r="r" b="b"/>
            <a:pathLst>
              <a:path w="34925" h="734060">
                <a:moveTo>
                  <a:pt x="34747" y="0"/>
                </a:moveTo>
                <a:lnTo>
                  <a:pt x="0" y="0"/>
                </a:lnTo>
                <a:lnTo>
                  <a:pt x="0" y="733907"/>
                </a:lnTo>
                <a:lnTo>
                  <a:pt x="34747" y="733907"/>
                </a:lnTo>
                <a:lnTo>
                  <a:pt x="34747" y="0"/>
                </a:lnTo>
                <a:close/>
              </a:path>
            </a:pathLst>
          </a:custGeom>
          <a:solidFill>
            <a:srgbClr val="73C0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608525" y="4812819"/>
            <a:ext cx="4448175" cy="44577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15"/>
              </a:spcBef>
            </a:pPr>
            <a:r>
              <a:rPr sz="1200" b="1" spc="65" dirty="0">
                <a:solidFill>
                  <a:srgbClr val="FFFFFF"/>
                </a:solidFill>
                <a:latin typeface="Fidelity Sans"/>
                <a:cs typeface="Fidelity Sans"/>
              </a:rPr>
              <a:t>NATIONAL</a:t>
            </a:r>
            <a:r>
              <a:rPr sz="1200" b="1" spc="19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b="1" spc="80" dirty="0">
                <a:solidFill>
                  <a:srgbClr val="FFFFFF"/>
                </a:solidFill>
                <a:latin typeface="Fidelity Sans"/>
                <a:cs typeface="Fidelity Sans"/>
              </a:rPr>
              <a:t>RETIREMENT</a:t>
            </a:r>
            <a:r>
              <a:rPr sz="1200" b="1" spc="19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b="1" spc="75" dirty="0">
                <a:solidFill>
                  <a:srgbClr val="FFFFFF"/>
                </a:solidFill>
                <a:latin typeface="Fidelity Sans"/>
                <a:cs typeface="Fidelity Sans"/>
              </a:rPr>
              <a:t>SECURITY</a:t>
            </a:r>
            <a:r>
              <a:rPr sz="1200" b="1" spc="19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b="1" spc="75" dirty="0">
                <a:solidFill>
                  <a:srgbClr val="EC008C"/>
                </a:solidFill>
                <a:latin typeface="Fidelity Sans"/>
                <a:cs typeface="Fidelity Sans"/>
              </a:rPr>
              <a:t>&lt;MONTH&gt;&lt;WEEK&gt;</a:t>
            </a:r>
            <a:endParaRPr sz="1200">
              <a:latin typeface="Fidelity Sans"/>
              <a:cs typeface="Fidelity Sans"/>
            </a:endParaRPr>
          </a:p>
          <a:p>
            <a:pPr marR="5080" algn="r">
              <a:lnSpc>
                <a:spcPct val="100000"/>
              </a:lnSpc>
              <a:spcBef>
                <a:spcPts val="210"/>
              </a:spcBef>
            </a:pPr>
            <a:r>
              <a:rPr sz="1200" b="1" spc="70" dirty="0">
                <a:solidFill>
                  <a:srgbClr val="EC008C"/>
                </a:solidFill>
                <a:latin typeface="Fidelity Sans"/>
                <a:cs typeface="Fidelity Sans"/>
              </a:rPr>
              <a:t>&lt;OCTOBER</a:t>
            </a:r>
            <a:r>
              <a:rPr sz="1200" b="1" spc="200" dirty="0">
                <a:solidFill>
                  <a:srgbClr val="EC008C"/>
                </a:solidFill>
                <a:latin typeface="Fidelity Sans"/>
                <a:cs typeface="Fidelity Sans"/>
              </a:rPr>
              <a:t> </a:t>
            </a:r>
            <a:r>
              <a:rPr sz="1200" b="1" spc="75" dirty="0">
                <a:solidFill>
                  <a:srgbClr val="EC008C"/>
                </a:solidFill>
                <a:latin typeface="Fidelity Sans"/>
                <a:cs typeface="Fidelity Sans"/>
              </a:rPr>
              <a:t>2023&gt;&lt;OCTOBER</a:t>
            </a:r>
            <a:r>
              <a:rPr sz="1200" b="1" spc="200" dirty="0">
                <a:solidFill>
                  <a:srgbClr val="EC008C"/>
                </a:solidFill>
                <a:latin typeface="Fidelity Sans"/>
                <a:cs typeface="Fidelity Sans"/>
              </a:rPr>
              <a:t> </a:t>
            </a:r>
            <a:r>
              <a:rPr sz="1200" b="1" spc="75" dirty="0">
                <a:solidFill>
                  <a:srgbClr val="EC008C"/>
                </a:solidFill>
                <a:latin typeface="Fidelity Sans"/>
                <a:cs typeface="Fidelity Sans"/>
              </a:rPr>
              <a:t>15–21,</a:t>
            </a:r>
            <a:r>
              <a:rPr sz="1200" b="1" spc="204" dirty="0">
                <a:solidFill>
                  <a:srgbClr val="EC008C"/>
                </a:solidFill>
                <a:latin typeface="Fidelity Sans"/>
                <a:cs typeface="Fidelity Sans"/>
              </a:rPr>
              <a:t> </a:t>
            </a:r>
            <a:r>
              <a:rPr sz="1200" b="1" spc="80" dirty="0">
                <a:solidFill>
                  <a:srgbClr val="EC008C"/>
                </a:solidFill>
                <a:latin typeface="Fidelity Sans"/>
                <a:cs typeface="Fidelity Sans"/>
              </a:rPr>
              <a:t>2023&gt;</a:t>
            </a:r>
            <a:endParaRPr sz="1200">
              <a:latin typeface="Fidelity Sans"/>
              <a:cs typeface="Fidelity San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364223" y="4343400"/>
            <a:ext cx="1637030" cy="429895"/>
          </a:xfrm>
          <a:prstGeom prst="rect">
            <a:avLst/>
          </a:prstGeom>
          <a:ln w="12700">
            <a:solidFill>
              <a:srgbClr val="FFFFFF"/>
            </a:solidFill>
          </a:ln>
        </p:spPr>
        <p:txBody>
          <a:bodyPr vert="horz" wrap="square" lIns="0" tIns="116839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919"/>
              </a:spcBef>
            </a:pPr>
            <a:r>
              <a:rPr sz="1200" dirty="0">
                <a:solidFill>
                  <a:srgbClr val="FFFFFF"/>
                </a:solidFill>
                <a:latin typeface="Fidelity Sans"/>
                <a:cs typeface="Fidelity Sans"/>
              </a:rPr>
              <a:t>CLIENT</a:t>
            </a:r>
            <a:r>
              <a:rPr sz="120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Fidelity Sans"/>
                <a:cs typeface="Fidelity Sans"/>
              </a:rPr>
              <a:t>LOGO</a:t>
            </a:r>
            <a:endParaRPr sz="1200">
              <a:latin typeface="Fidelity Sans"/>
              <a:cs typeface="Fidelity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352925" cy="5486400"/>
          </a:xfrm>
          <a:custGeom>
            <a:avLst/>
            <a:gdLst/>
            <a:ahLst/>
            <a:cxnLst/>
            <a:rect l="l" t="t" r="r" b="b"/>
            <a:pathLst>
              <a:path w="4352925" h="5486400">
                <a:moveTo>
                  <a:pt x="4352544" y="0"/>
                </a:moveTo>
                <a:lnTo>
                  <a:pt x="0" y="0"/>
                </a:lnTo>
                <a:lnTo>
                  <a:pt x="0" y="5486400"/>
                </a:lnTo>
                <a:lnTo>
                  <a:pt x="4352544" y="5486400"/>
                </a:lnTo>
                <a:lnTo>
                  <a:pt x="4352544" y="0"/>
                </a:lnTo>
                <a:close/>
              </a:path>
            </a:pathLst>
          </a:custGeom>
          <a:solidFill>
            <a:srgbClr val="3886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214704" y="231775"/>
            <a:ext cx="783590" cy="961390"/>
          </a:xfrm>
          <a:custGeom>
            <a:avLst/>
            <a:gdLst/>
            <a:ahLst/>
            <a:cxnLst/>
            <a:rect l="l" t="t" r="r" b="b"/>
            <a:pathLst>
              <a:path w="783590" h="961390">
                <a:moveTo>
                  <a:pt x="783120" y="960932"/>
                </a:moveTo>
                <a:lnTo>
                  <a:pt x="0" y="960932"/>
                </a:lnTo>
                <a:lnTo>
                  <a:pt x="0" y="0"/>
                </a:lnTo>
                <a:lnTo>
                  <a:pt x="783120" y="0"/>
                </a:lnTo>
                <a:lnTo>
                  <a:pt x="783120" y="960932"/>
                </a:lnTo>
                <a:close/>
              </a:path>
            </a:pathLst>
          </a:custGeom>
          <a:ln w="6350">
            <a:solidFill>
              <a:srgbClr val="0203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05362" y="342658"/>
            <a:ext cx="1276985" cy="309880"/>
          </a:xfrm>
          <a:custGeom>
            <a:avLst/>
            <a:gdLst/>
            <a:ahLst/>
            <a:cxnLst/>
            <a:rect l="l" t="t" r="r" b="b"/>
            <a:pathLst>
              <a:path w="1276985" h="309880">
                <a:moveTo>
                  <a:pt x="296024" y="161556"/>
                </a:moveTo>
                <a:lnTo>
                  <a:pt x="295478" y="130467"/>
                </a:lnTo>
                <a:lnTo>
                  <a:pt x="294335" y="125463"/>
                </a:lnTo>
                <a:lnTo>
                  <a:pt x="288594" y="100291"/>
                </a:lnTo>
                <a:lnTo>
                  <a:pt x="259245" y="49860"/>
                </a:lnTo>
                <a:lnTo>
                  <a:pt x="215455" y="15976"/>
                </a:lnTo>
                <a:lnTo>
                  <a:pt x="214109" y="15443"/>
                </a:lnTo>
                <a:lnTo>
                  <a:pt x="207086" y="12649"/>
                </a:lnTo>
                <a:lnTo>
                  <a:pt x="190309" y="5969"/>
                </a:lnTo>
                <a:lnTo>
                  <a:pt x="166725" y="1028"/>
                </a:lnTo>
                <a:lnTo>
                  <a:pt x="141833" y="0"/>
                </a:lnTo>
                <a:lnTo>
                  <a:pt x="117246" y="2882"/>
                </a:lnTo>
                <a:lnTo>
                  <a:pt x="68491" y="22910"/>
                </a:lnTo>
                <a:lnTo>
                  <a:pt x="25171" y="64884"/>
                </a:lnTo>
                <a:lnTo>
                  <a:pt x="2844" y="118097"/>
                </a:lnTo>
                <a:lnTo>
                  <a:pt x="0" y="147078"/>
                </a:lnTo>
                <a:lnTo>
                  <a:pt x="2705" y="176047"/>
                </a:lnTo>
                <a:lnTo>
                  <a:pt x="24498" y="229095"/>
                </a:lnTo>
                <a:lnTo>
                  <a:pt x="66852" y="270916"/>
                </a:lnTo>
                <a:lnTo>
                  <a:pt x="92570" y="284353"/>
                </a:lnTo>
                <a:lnTo>
                  <a:pt x="112014" y="224180"/>
                </a:lnTo>
                <a:lnTo>
                  <a:pt x="124485" y="185585"/>
                </a:lnTo>
                <a:lnTo>
                  <a:pt x="195681" y="185585"/>
                </a:lnTo>
                <a:lnTo>
                  <a:pt x="180086" y="175475"/>
                </a:lnTo>
                <a:lnTo>
                  <a:pt x="127000" y="175475"/>
                </a:lnTo>
                <a:lnTo>
                  <a:pt x="147828" y="108559"/>
                </a:lnTo>
                <a:lnTo>
                  <a:pt x="112547" y="165201"/>
                </a:lnTo>
                <a:lnTo>
                  <a:pt x="123113" y="172681"/>
                </a:lnTo>
                <a:lnTo>
                  <a:pt x="107873" y="172681"/>
                </a:lnTo>
                <a:lnTo>
                  <a:pt x="94449" y="193979"/>
                </a:lnTo>
                <a:lnTo>
                  <a:pt x="37363" y="223837"/>
                </a:lnTo>
                <a:lnTo>
                  <a:pt x="36385" y="224180"/>
                </a:lnTo>
                <a:lnTo>
                  <a:pt x="36106" y="224002"/>
                </a:lnTo>
                <a:lnTo>
                  <a:pt x="36385" y="223723"/>
                </a:lnTo>
                <a:lnTo>
                  <a:pt x="95224" y="173761"/>
                </a:lnTo>
                <a:lnTo>
                  <a:pt x="107645" y="163207"/>
                </a:lnTo>
                <a:lnTo>
                  <a:pt x="16979" y="173761"/>
                </a:lnTo>
                <a:lnTo>
                  <a:pt x="16802" y="173596"/>
                </a:lnTo>
                <a:lnTo>
                  <a:pt x="16979" y="173139"/>
                </a:lnTo>
                <a:lnTo>
                  <a:pt x="104902" y="147332"/>
                </a:lnTo>
                <a:lnTo>
                  <a:pt x="16522" y="121462"/>
                </a:lnTo>
                <a:lnTo>
                  <a:pt x="16179" y="121348"/>
                </a:lnTo>
                <a:lnTo>
                  <a:pt x="16179" y="121069"/>
                </a:lnTo>
                <a:lnTo>
                  <a:pt x="16522" y="120891"/>
                </a:lnTo>
                <a:lnTo>
                  <a:pt x="107645" y="130543"/>
                </a:lnTo>
                <a:lnTo>
                  <a:pt x="95897" y="120891"/>
                </a:lnTo>
                <a:lnTo>
                  <a:pt x="36220" y="71907"/>
                </a:lnTo>
                <a:lnTo>
                  <a:pt x="36220" y="71742"/>
                </a:lnTo>
                <a:lnTo>
                  <a:pt x="36664" y="71564"/>
                </a:lnTo>
                <a:lnTo>
                  <a:pt x="116941" y="115468"/>
                </a:lnTo>
                <a:lnTo>
                  <a:pt x="93903" y="71564"/>
                </a:lnTo>
                <a:lnTo>
                  <a:pt x="74472" y="34569"/>
                </a:lnTo>
                <a:lnTo>
                  <a:pt x="74587" y="34391"/>
                </a:lnTo>
                <a:lnTo>
                  <a:pt x="74930" y="34391"/>
                </a:lnTo>
                <a:lnTo>
                  <a:pt x="131102" y="107480"/>
                </a:lnTo>
                <a:lnTo>
                  <a:pt x="126034" y="34391"/>
                </a:lnTo>
                <a:lnTo>
                  <a:pt x="124536" y="12928"/>
                </a:lnTo>
                <a:lnTo>
                  <a:pt x="124714" y="12649"/>
                </a:lnTo>
                <a:lnTo>
                  <a:pt x="125171" y="12928"/>
                </a:lnTo>
                <a:lnTo>
                  <a:pt x="148971" y="104114"/>
                </a:lnTo>
                <a:lnTo>
                  <a:pt x="176149" y="15608"/>
                </a:lnTo>
                <a:lnTo>
                  <a:pt x="176441" y="15443"/>
                </a:lnTo>
                <a:lnTo>
                  <a:pt x="176784" y="15786"/>
                </a:lnTo>
                <a:lnTo>
                  <a:pt x="165417" y="106959"/>
                </a:lnTo>
                <a:lnTo>
                  <a:pt x="224561" y="37592"/>
                </a:lnTo>
                <a:lnTo>
                  <a:pt x="224853" y="37426"/>
                </a:lnTo>
                <a:lnTo>
                  <a:pt x="224853" y="37884"/>
                </a:lnTo>
                <a:lnTo>
                  <a:pt x="179578" y="117703"/>
                </a:lnTo>
                <a:lnTo>
                  <a:pt x="261556" y="76136"/>
                </a:lnTo>
                <a:lnTo>
                  <a:pt x="261734" y="75793"/>
                </a:lnTo>
                <a:lnTo>
                  <a:pt x="262356" y="75958"/>
                </a:lnTo>
                <a:lnTo>
                  <a:pt x="262191" y="76250"/>
                </a:lnTo>
                <a:lnTo>
                  <a:pt x="189230" y="131508"/>
                </a:lnTo>
                <a:lnTo>
                  <a:pt x="282397" y="125463"/>
                </a:lnTo>
                <a:lnTo>
                  <a:pt x="282511" y="125920"/>
                </a:lnTo>
                <a:lnTo>
                  <a:pt x="282232" y="125920"/>
                </a:lnTo>
                <a:lnTo>
                  <a:pt x="191389" y="147840"/>
                </a:lnTo>
                <a:lnTo>
                  <a:pt x="278803" y="178498"/>
                </a:lnTo>
                <a:lnTo>
                  <a:pt x="279438" y="178955"/>
                </a:lnTo>
                <a:lnTo>
                  <a:pt x="279260" y="179247"/>
                </a:lnTo>
                <a:lnTo>
                  <a:pt x="278980" y="179247"/>
                </a:lnTo>
                <a:lnTo>
                  <a:pt x="186258" y="165087"/>
                </a:lnTo>
                <a:lnTo>
                  <a:pt x="257962" y="226974"/>
                </a:lnTo>
                <a:lnTo>
                  <a:pt x="258140" y="227317"/>
                </a:lnTo>
                <a:lnTo>
                  <a:pt x="257962" y="227660"/>
                </a:lnTo>
                <a:lnTo>
                  <a:pt x="257683" y="227660"/>
                </a:lnTo>
                <a:lnTo>
                  <a:pt x="202933" y="197116"/>
                </a:lnTo>
                <a:lnTo>
                  <a:pt x="242265" y="262597"/>
                </a:lnTo>
                <a:lnTo>
                  <a:pt x="271640" y="230581"/>
                </a:lnTo>
                <a:lnTo>
                  <a:pt x="289877" y="192265"/>
                </a:lnTo>
                <a:lnTo>
                  <a:pt x="292481" y="179247"/>
                </a:lnTo>
                <a:lnTo>
                  <a:pt x="296024" y="161556"/>
                </a:lnTo>
                <a:close/>
              </a:path>
              <a:path w="1276985" h="309880">
                <a:moveTo>
                  <a:pt x="334708" y="272872"/>
                </a:moveTo>
                <a:lnTo>
                  <a:pt x="317246" y="272872"/>
                </a:lnTo>
                <a:lnTo>
                  <a:pt x="306108" y="309410"/>
                </a:lnTo>
                <a:lnTo>
                  <a:pt x="323570" y="309410"/>
                </a:lnTo>
                <a:lnTo>
                  <a:pt x="334708" y="272872"/>
                </a:lnTo>
                <a:close/>
              </a:path>
              <a:path w="1276985" h="309880">
                <a:moveTo>
                  <a:pt x="433298" y="272872"/>
                </a:moveTo>
                <a:lnTo>
                  <a:pt x="418109" y="272872"/>
                </a:lnTo>
                <a:lnTo>
                  <a:pt x="410692" y="297256"/>
                </a:lnTo>
                <a:lnTo>
                  <a:pt x="410527" y="297256"/>
                </a:lnTo>
                <a:lnTo>
                  <a:pt x="403948" y="272872"/>
                </a:lnTo>
                <a:lnTo>
                  <a:pt x="378256" y="272935"/>
                </a:lnTo>
                <a:lnTo>
                  <a:pt x="367296" y="309410"/>
                </a:lnTo>
                <a:lnTo>
                  <a:pt x="382549" y="309410"/>
                </a:lnTo>
                <a:lnTo>
                  <a:pt x="390309" y="283438"/>
                </a:lnTo>
                <a:lnTo>
                  <a:pt x="397497" y="309473"/>
                </a:lnTo>
                <a:lnTo>
                  <a:pt x="422059" y="309359"/>
                </a:lnTo>
                <a:lnTo>
                  <a:pt x="433298" y="272872"/>
                </a:lnTo>
                <a:close/>
              </a:path>
              <a:path w="1276985" h="309880">
                <a:moveTo>
                  <a:pt x="521398" y="46723"/>
                </a:moveTo>
                <a:lnTo>
                  <a:pt x="375577" y="46723"/>
                </a:lnTo>
                <a:lnTo>
                  <a:pt x="318604" y="250037"/>
                </a:lnTo>
                <a:lnTo>
                  <a:pt x="389801" y="250037"/>
                </a:lnTo>
                <a:lnTo>
                  <a:pt x="411035" y="173990"/>
                </a:lnTo>
                <a:lnTo>
                  <a:pt x="485432" y="173990"/>
                </a:lnTo>
                <a:lnTo>
                  <a:pt x="497992" y="129565"/>
                </a:lnTo>
                <a:lnTo>
                  <a:pt x="423595" y="129565"/>
                </a:lnTo>
                <a:lnTo>
                  <a:pt x="433133" y="94970"/>
                </a:lnTo>
                <a:lnTo>
                  <a:pt x="507517" y="94970"/>
                </a:lnTo>
                <a:lnTo>
                  <a:pt x="521398" y="46723"/>
                </a:lnTo>
                <a:close/>
              </a:path>
              <a:path w="1276985" h="309880">
                <a:moveTo>
                  <a:pt x="524764" y="272821"/>
                </a:moveTo>
                <a:lnTo>
                  <a:pt x="506895" y="272821"/>
                </a:lnTo>
                <a:lnTo>
                  <a:pt x="489254" y="295821"/>
                </a:lnTo>
                <a:lnTo>
                  <a:pt x="485889" y="272872"/>
                </a:lnTo>
                <a:lnTo>
                  <a:pt x="466585" y="272872"/>
                </a:lnTo>
                <a:lnTo>
                  <a:pt x="473900" y="309295"/>
                </a:lnTo>
                <a:lnTo>
                  <a:pt x="495300" y="309295"/>
                </a:lnTo>
                <a:lnTo>
                  <a:pt x="524764" y="272821"/>
                </a:lnTo>
                <a:close/>
              </a:path>
              <a:path w="1276985" h="309880">
                <a:moveTo>
                  <a:pt x="596023" y="101485"/>
                </a:moveTo>
                <a:lnTo>
                  <a:pt x="525678" y="101485"/>
                </a:lnTo>
                <a:lnTo>
                  <a:pt x="484009" y="250037"/>
                </a:lnTo>
                <a:lnTo>
                  <a:pt x="554342" y="250037"/>
                </a:lnTo>
                <a:lnTo>
                  <a:pt x="596023" y="101485"/>
                </a:lnTo>
                <a:close/>
              </a:path>
              <a:path w="1276985" h="309880">
                <a:moveTo>
                  <a:pt x="598246" y="272935"/>
                </a:moveTo>
                <a:lnTo>
                  <a:pt x="558393" y="272935"/>
                </a:lnTo>
                <a:lnTo>
                  <a:pt x="547204" y="309473"/>
                </a:lnTo>
                <a:lnTo>
                  <a:pt x="587286" y="309473"/>
                </a:lnTo>
                <a:lnTo>
                  <a:pt x="589622" y="302107"/>
                </a:lnTo>
                <a:lnTo>
                  <a:pt x="566445" y="302107"/>
                </a:lnTo>
                <a:lnTo>
                  <a:pt x="568667" y="294855"/>
                </a:lnTo>
                <a:lnTo>
                  <a:pt x="590143" y="294855"/>
                </a:lnTo>
                <a:lnTo>
                  <a:pt x="592302" y="287832"/>
                </a:lnTo>
                <a:lnTo>
                  <a:pt x="570839" y="287832"/>
                </a:lnTo>
                <a:lnTo>
                  <a:pt x="573062" y="280301"/>
                </a:lnTo>
                <a:lnTo>
                  <a:pt x="596023" y="280301"/>
                </a:lnTo>
                <a:lnTo>
                  <a:pt x="598246" y="272935"/>
                </a:lnTo>
                <a:close/>
              </a:path>
              <a:path w="1276985" h="309880">
                <a:moveTo>
                  <a:pt x="611263" y="46723"/>
                </a:moveTo>
                <a:lnTo>
                  <a:pt x="540981" y="46723"/>
                </a:lnTo>
                <a:lnTo>
                  <a:pt x="529564" y="87325"/>
                </a:lnTo>
                <a:lnTo>
                  <a:pt x="599846" y="87325"/>
                </a:lnTo>
                <a:lnTo>
                  <a:pt x="611263" y="46723"/>
                </a:lnTo>
                <a:close/>
              </a:path>
              <a:path w="1276985" h="309880">
                <a:moveTo>
                  <a:pt x="763473" y="272986"/>
                </a:moveTo>
                <a:lnTo>
                  <a:pt x="718654" y="272986"/>
                </a:lnTo>
                <a:lnTo>
                  <a:pt x="715975" y="281838"/>
                </a:lnTo>
                <a:lnTo>
                  <a:pt x="729615" y="281838"/>
                </a:lnTo>
                <a:lnTo>
                  <a:pt x="721283" y="309359"/>
                </a:lnTo>
                <a:lnTo>
                  <a:pt x="738809" y="309359"/>
                </a:lnTo>
                <a:lnTo>
                  <a:pt x="747141" y="281838"/>
                </a:lnTo>
                <a:lnTo>
                  <a:pt x="760793" y="281838"/>
                </a:lnTo>
                <a:lnTo>
                  <a:pt x="763473" y="272986"/>
                </a:lnTo>
                <a:close/>
              </a:path>
              <a:path w="1276985" h="309880">
                <a:moveTo>
                  <a:pt x="793673" y="46723"/>
                </a:moveTo>
                <a:lnTo>
                  <a:pt x="723341" y="46723"/>
                </a:lnTo>
                <a:lnTo>
                  <a:pt x="703694" y="118376"/>
                </a:lnTo>
                <a:lnTo>
                  <a:pt x="697788" y="110705"/>
                </a:lnTo>
                <a:lnTo>
                  <a:pt x="695020" y="108775"/>
                </a:lnTo>
                <a:lnTo>
                  <a:pt x="695020" y="151612"/>
                </a:lnTo>
                <a:lnTo>
                  <a:pt x="680859" y="200418"/>
                </a:lnTo>
                <a:lnTo>
                  <a:pt x="677887" y="202311"/>
                </a:lnTo>
                <a:lnTo>
                  <a:pt x="674293" y="203962"/>
                </a:lnTo>
                <a:lnTo>
                  <a:pt x="662076" y="203962"/>
                </a:lnTo>
                <a:lnTo>
                  <a:pt x="657961" y="199047"/>
                </a:lnTo>
                <a:lnTo>
                  <a:pt x="657961" y="193344"/>
                </a:lnTo>
                <a:lnTo>
                  <a:pt x="667778" y="156286"/>
                </a:lnTo>
                <a:lnTo>
                  <a:pt x="677608" y="145669"/>
                </a:lnTo>
                <a:lnTo>
                  <a:pt x="683882" y="145669"/>
                </a:lnTo>
                <a:lnTo>
                  <a:pt x="688225" y="145618"/>
                </a:lnTo>
                <a:lnTo>
                  <a:pt x="692569" y="148069"/>
                </a:lnTo>
                <a:lnTo>
                  <a:pt x="695020" y="151612"/>
                </a:lnTo>
                <a:lnTo>
                  <a:pt x="695020" y="108775"/>
                </a:lnTo>
                <a:lnTo>
                  <a:pt x="688860" y="104470"/>
                </a:lnTo>
                <a:lnTo>
                  <a:pt x="677265" y="100279"/>
                </a:lnTo>
                <a:lnTo>
                  <a:pt x="663384" y="98742"/>
                </a:lnTo>
                <a:lnTo>
                  <a:pt x="646785" y="100672"/>
                </a:lnTo>
                <a:lnTo>
                  <a:pt x="609714" y="128993"/>
                </a:lnTo>
                <a:lnTo>
                  <a:pt x="591578" y="174650"/>
                </a:lnTo>
                <a:lnTo>
                  <a:pt x="584657" y="219494"/>
                </a:lnTo>
                <a:lnTo>
                  <a:pt x="587311" y="234594"/>
                </a:lnTo>
                <a:lnTo>
                  <a:pt x="594855" y="245224"/>
                </a:lnTo>
                <a:lnTo>
                  <a:pt x="606628" y="251510"/>
                </a:lnTo>
                <a:lnTo>
                  <a:pt x="621995" y="253580"/>
                </a:lnTo>
                <a:lnTo>
                  <a:pt x="637501" y="252082"/>
                </a:lnTo>
                <a:lnTo>
                  <a:pt x="650621" y="247891"/>
                </a:lnTo>
                <a:lnTo>
                  <a:pt x="662101" y="241515"/>
                </a:lnTo>
                <a:lnTo>
                  <a:pt x="672693" y="233426"/>
                </a:lnTo>
                <a:lnTo>
                  <a:pt x="667778" y="250037"/>
                </a:lnTo>
                <a:lnTo>
                  <a:pt x="736688" y="250037"/>
                </a:lnTo>
                <a:lnTo>
                  <a:pt x="741349" y="233426"/>
                </a:lnTo>
                <a:lnTo>
                  <a:pt x="749604" y="203962"/>
                </a:lnTo>
                <a:lnTo>
                  <a:pt x="765962" y="145618"/>
                </a:lnTo>
                <a:lnTo>
                  <a:pt x="773595" y="118376"/>
                </a:lnTo>
                <a:lnTo>
                  <a:pt x="793673" y="46723"/>
                </a:lnTo>
                <a:close/>
              </a:path>
              <a:path w="1276985" h="309880">
                <a:moveTo>
                  <a:pt x="870127" y="272821"/>
                </a:moveTo>
                <a:lnTo>
                  <a:pt x="843470" y="272821"/>
                </a:lnTo>
                <a:lnTo>
                  <a:pt x="827646" y="297256"/>
                </a:lnTo>
                <a:lnTo>
                  <a:pt x="826274" y="272872"/>
                </a:lnTo>
                <a:lnTo>
                  <a:pt x="799795" y="272872"/>
                </a:lnTo>
                <a:lnTo>
                  <a:pt x="788708" y="309359"/>
                </a:lnTo>
                <a:lnTo>
                  <a:pt x="803554" y="309359"/>
                </a:lnTo>
                <a:lnTo>
                  <a:pt x="811898" y="281889"/>
                </a:lnTo>
                <a:lnTo>
                  <a:pt x="812063" y="281889"/>
                </a:lnTo>
                <a:lnTo>
                  <a:pt x="814463" y="309410"/>
                </a:lnTo>
                <a:lnTo>
                  <a:pt x="831367" y="309410"/>
                </a:lnTo>
                <a:lnTo>
                  <a:pt x="851065" y="281838"/>
                </a:lnTo>
                <a:lnTo>
                  <a:pt x="842835" y="309359"/>
                </a:lnTo>
                <a:lnTo>
                  <a:pt x="859053" y="309359"/>
                </a:lnTo>
                <a:lnTo>
                  <a:pt x="870127" y="272821"/>
                </a:lnTo>
                <a:close/>
              </a:path>
              <a:path w="1276985" h="309880">
                <a:moveTo>
                  <a:pt x="942911" y="144068"/>
                </a:moveTo>
                <a:lnTo>
                  <a:pt x="923302" y="107111"/>
                </a:lnTo>
                <a:lnTo>
                  <a:pt x="877150" y="98412"/>
                </a:lnTo>
                <a:lnTo>
                  <a:pt x="877150" y="137795"/>
                </a:lnTo>
                <a:lnTo>
                  <a:pt x="877150" y="148640"/>
                </a:lnTo>
                <a:lnTo>
                  <a:pt x="876058" y="153327"/>
                </a:lnTo>
                <a:lnTo>
                  <a:pt x="875258" y="156286"/>
                </a:lnTo>
                <a:lnTo>
                  <a:pt x="846366" y="156286"/>
                </a:lnTo>
                <a:lnTo>
                  <a:pt x="849655" y="146710"/>
                </a:lnTo>
                <a:lnTo>
                  <a:pt x="853808" y="140208"/>
                </a:lnTo>
                <a:lnTo>
                  <a:pt x="858888" y="136499"/>
                </a:lnTo>
                <a:lnTo>
                  <a:pt x="864920" y="135331"/>
                </a:lnTo>
                <a:lnTo>
                  <a:pt x="872236" y="135331"/>
                </a:lnTo>
                <a:lnTo>
                  <a:pt x="877150" y="137795"/>
                </a:lnTo>
                <a:lnTo>
                  <a:pt x="877150" y="98412"/>
                </a:lnTo>
                <a:lnTo>
                  <a:pt x="828573" y="105232"/>
                </a:lnTo>
                <a:lnTo>
                  <a:pt x="794131" y="129857"/>
                </a:lnTo>
                <a:lnTo>
                  <a:pt x="775703" y="167792"/>
                </a:lnTo>
                <a:lnTo>
                  <a:pt x="768273" y="207784"/>
                </a:lnTo>
                <a:lnTo>
                  <a:pt x="773988" y="231889"/>
                </a:lnTo>
                <a:lnTo>
                  <a:pt x="789698" y="245846"/>
                </a:lnTo>
                <a:lnTo>
                  <a:pt x="813219" y="252298"/>
                </a:lnTo>
                <a:lnTo>
                  <a:pt x="842378" y="253860"/>
                </a:lnTo>
                <a:lnTo>
                  <a:pt x="868133" y="250939"/>
                </a:lnTo>
                <a:lnTo>
                  <a:pt x="895464" y="241363"/>
                </a:lnTo>
                <a:lnTo>
                  <a:pt x="918654" y="223850"/>
                </a:lnTo>
                <a:lnTo>
                  <a:pt x="922858" y="215442"/>
                </a:lnTo>
                <a:lnTo>
                  <a:pt x="932014" y="197167"/>
                </a:lnTo>
                <a:lnTo>
                  <a:pt x="863041" y="197167"/>
                </a:lnTo>
                <a:lnTo>
                  <a:pt x="859840" y="206121"/>
                </a:lnTo>
                <a:lnTo>
                  <a:pt x="856056" y="211721"/>
                </a:lnTo>
                <a:lnTo>
                  <a:pt x="851204" y="214617"/>
                </a:lnTo>
                <a:lnTo>
                  <a:pt x="844778" y="215442"/>
                </a:lnTo>
                <a:lnTo>
                  <a:pt x="834948" y="215442"/>
                </a:lnTo>
                <a:lnTo>
                  <a:pt x="834440" y="207848"/>
                </a:lnTo>
                <a:lnTo>
                  <a:pt x="834440" y="198539"/>
                </a:lnTo>
                <a:lnTo>
                  <a:pt x="836383" y="193052"/>
                </a:lnTo>
                <a:lnTo>
                  <a:pt x="838263" y="185178"/>
                </a:lnTo>
                <a:lnTo>
                  <a:pt x="935266" y="185178"/>
                </a:lnTo>
                <a:lnTo>
                  <a:pt x="938072" y="174891"/>
                </a:lnTo>
                <a:lnTo>
                  <a:pt x="940523" y="163436"/>
                </a:lnTo>
                <a:lnTo>
                  <a:pt x="941666" y="156286"/>
                </a:lnTo>
                <a:lnTo>
                  <a:pt x="942251" y="152577"/>
                </a:lnTo>
                <a:lnTo>
                  <a:pt x="942911" y="144068"/>
                </a:lnTo>
                <a:close/>
              </a:path>
              <a:path w="1276985" h="309880">
                <a:moveTo>
                  <a:pt x="1036789" y="272872"/>
                </a:moveTo>
                <a:lnTo>
                  <a:pt x="1021600" y="272872"/>
                </a:lnTo>
                <a:lnTo>
                  <a:pt x="1014171" y="297256"/>
                </a:lnTo>
                <a:lnTo>
                  <a:pt x="1014006" y="297256"/>
                </a:lnTo>
                <a:lnTo>
                  <a:pt x="1007376" y="272872"/>
                </a:lnTo>
                <a:lnTo>
                  <a:pt x="981798" y="272872"/>
                </a:lnTo>
                <a:lnTo>
                  <a:pt x="970610" y="309359"/>
                </a:lnTo>
                <a:lnTo>
                  <a:pt x="985862" y="309359"/>
                </a:lnTo>
                <a:lnTo>
                  <a:pt x="993787" y="283375"/>
                </a:lnTo>
                <a:lnTo>
                  <a:pt x="993914" y="283375"/>
                </a:lnTo>
                <a:lnTo>
                  <a:pt x="1000810" y="309410"/>
                </a:lnTo>
                <a:lnTo>
                  <a:pt x="1025652" y="309410"/>
                </a:lnTo>
                <a:lnTo>
                  <a:pt x="1036789" y="272872"/>
                </a:lnTo>
                <a:close/>
              </a:path>
              <a:path w="1276985" h="309880">
                <a:moveTo>
                  <a:pt x="1062939" y="46723"/>
                </a:moveTo>
                <a:lnTo>
                  <a:pt x="992593" y="46723"/>
                </a:lnTo>
                <a:lnTo>
                  <a:pt x="935621" y="250037"/>
                </a:lnTo>
                <a:lnTo>
                  <a:pt x="1005954" y="250037"/>
                </a:lnTo>
                <a:lnTo>
                  <a:pt x="1062939" y="46723"/>
                </a:lnTo>
                <a:close/>
              </a:path>
              <a:path w="1276985" h="309880">
                <a:moveTo>
                  <a:pt x="1112596" y="272923"/>
                </a:moveTo>
                <a:lnTo>
                  <a:pt x="1067777" y="272923"/>
                </a:lnTo>
                <a:lnTo>
                  <a:pt x="1065098" y="281774"/>
                </a:lnTo>
                <a:lnTo>
                  <a:pt x="1078738" y="281774"/>
                </a:lnTo>
                <a:lnTo>
                  <a:pt x="1070406" y="309410"/>
                </a:lnTo>
                <a:lnTo>
                  <a:pt x="1087932" y="309410"/>
                </a:lnTo>
                <a:lnTo>
                  <a:pt x="1096264" y="281774"/>
                </a:lnTo>
                <a:lnTo>
                  <a:pt x="1109916" y="281774"/>
                </a:lnTo>
                <a:lnTo>
                  <a:pt x="1112596" y="272923"/>
                </a:lnTo>
                <a:close/>
              </a:path>
              <a:path w="1276985" h="309880">
                <a:moveTo>
                  <a:pt x="1140523" y="101485"/>
                </a:moveTo>
                <a:lnTo>
                  <a:pt x="1070178" y="101485"/>
                </a:lnTo>
                <a:lnTo>
                  <a:pt x="1028496" y="250037"/>
                </a:lnTo>
                <a:lnTo>
                  <a:pt x="1098842" y="250037"/>
                </a:lnTo>
                <a:lnTo>
                  <a:pt x="1140523" y="101485"/>
                </a:lnTo>
                <a:close/>
              </a:path>
              <a:path w="1276985" h="309880">
                <a:moveTo>
                  <a:pt x="1155763" y="46723"/>
                </a:moveTo>
                <a:lnTo>
                  <a:pt x="1085418" y="46723"/>
                </a:lnTo>
                <a:lnTo>
                  <a:pt x="1074000" y="87325"/>
                </a:lnTo>
                <a:lnTo>
                  <a:pt x="1144346" y="87325"/>
                </a:lnTo>
                <a:lnTo>
                  <a:pt x="1155763" y="46723"/>
                </a:lnTo>
                <a:close/>
              </a:path>
              <a:path w="1276985" h="309880">
                <a:moveTo>
                  <a:pt x="1276858" y="134988"/>
                </a:moveTo>
                <a:lnTo>
                  <a:pt x="1270812" y="101536"/>
                </a:lnTo>
                <a:lnTo>
                  <a:pt x="1232662" y="101536"/>
                </a:lnTo>
                <a:lnTo>
                  <a:pt x="1241920" y="68529"/>
                </a:lnTo>
                <a:lnTo>
                  <a:pt x="1171575" y="68529"/>
                </a:lnTo>
                <a:lnTo>
                  <a:pt x="1131214" y="211607"/>
                </a:lnTo>
                <a:lnTo>
                  <a:pt x="1130414" y="218401"/>
                </a:lnTo>
                <a:lnTo>
                  <a:pt x="1130414" y="224675"/>
                </a:lnTo>
                <a:lnTo>
                  <a:pt x="1131963" y="235077"/>
                </a:lnTo>
                <a:lnTo>
                  <a:pt x="1136942" y="243078"/>
                </a:lnTo>
                <a:lnTo>
                  <a:pt x="1145806" y="248221"/>
                </a:lnTo>
                <a:lnTo>
                  <a:pt x="1159014" y="250024"/>
                </a:lnTo>
                <a:lnTo>
                  <a:pt x="1221701" y="250024"/>
                </a:lnTo>
                <a:lnTo>
                  <a:pt x="1232039" y="213487"/>
                </a:lnTo>
                <a:lnTo>
                  <a:pt x="1207490" y="213487"/>
                </a:lnTo>
                <a:lnTo>
                  <a:pt x="1204747" y="211315"/>
                </a:lnTo>
                <a:lnTo>
                  <a:pt x="1204747" y="201218"/>
                </a:lnTo>
                <a:lnTo>
                  <a:pt x="1205839" y="195732"/>
                </a:lnTo>
                <a:lnTo>
                  <a:pt x="1207198" y="191401"/>
                </a:lnTo>
                <a:lnTo>
                  <a:pt x="1223022" y="134988"/>
                </a:lnTo>
                <a:lnTo>
                  <a:pt x="1276858" y="134988"/>
                </a:lnTo>
                <a:close/>
              </a:path>
            </a:pathLst>
          </a:custGeom>
          <a:solidFill>
            <a:srgbClr val="21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69457" y="562774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5" h="38734">
                <a:moveTo>
                  <a:pt x="27178" y="28943"/>
                </a:moveTo>
                <a:lnTo>
                  <a:pt x="22225" y="20904"/>
                </a:lnTo>
                <a:lnTo>
                  <a:pt x="22047" y="20612"/>
                </a:lnTo>
                <a:lnTo>
                  <a:pt x="24726" y="20269"/>
                </a:lnTo>
                <a:lnTo>
                  <a:pt x="26784" y="18618"/>
                </a:lnTo>
                <a:lnTo>
                  <a:pt x="26784" y="17818"/>
                </a:lnTo>
                <a:lnTo>
                  <a:pt x="26784" y="12280"/>
                </a:lnTo>
                <a:lnTo>
                  <a:pt x="26784" y="11366"/>
                </a:lnTo>
                <a:lnTo>
                  <a:pt x="24561" y="9245"/>
                </a:lnTo>
                <a:lnTo>
                  <a:pt x="23126" y="9245"/>
                </a:lnTo>
                <a:lnTo>
                  <a:pt x="23126" y="12395"/>
                </a:lnTo>
                <a:lnTo>
                  <a:pt x="23126" y="17640"/>
                </a:lnTo>
                <a:lnTo>
                  <a:pt x="20675" y="17818"/>
                </a:lnTo>
                <a:lnTo>
                  <a:pt x="15824" y="17818"/>
                </a:lnTo>
                <a:lnTo>
                  <a:pt x="15824" y="12280"/>
                </a:lnTo>
                <a:lnTo>
                  <a:pt x="20675" y="12280"/>
                </a:lnTo>
                <a:lnTo>
                  <a:pt x="23126" y="12395"/>
                </a:lnTo>
                <a:lnTo>
                  <a:pt x="23126" y="9245"/>
                </a:lnTo>
                <a:lnTo>
                  <a:pt x="12395" y="9245"/>
                </a:lnTo>
                <a:lnTo>
                  <a:pt x="12395" y="28943"/>
                </a:lnTo>
                <a:lnTo>
                  <a:pt x="15824" y="28943"/>
                </a:lnTo>
                <a:lnTo>
                  <a:pt x="15824" y="20904"/>
                </a:lnTo>
                <a:lnTo>
                  <a:pt x="18453" y="20904"/>
                </a:lnTo>
                <a:lnTo>
                  <a:pt x="23355" y="28943"/>
                </a:lnTo>
                <a:lnTo>
                  <a:pt x="27178" y="28943"/>
                </a:lnTo>
                <a:close/>
              </a:path>
              <a:path w="38735" h="38734">
                <a:moveTo>
                  <a:pt x="38252" y="19126"/>
                </a:moveTo>
                <a:lnTo>
                  <a:pt x="36753" y="11684"/>
                </a:lnTo>
                <a:lnTo>
                  <a:pt x="34823" y="8826"/>
                </a:lnTo>
                <a:lnTo>
                  <a:pt x="34823" y="10452"/>
                </a:lnTo>
                <a:lnTo>
                  <a:pt x="34823" y="27800"/>
                </a:lnTo>
                <a:lnTo>
                  <a:pt x="27800" y="34823"/>
                </a:lnTo>
                <a:lnTo>
                  <a:pt x="10452" y="34823"/>
                </a:lnTo>
                <a:lnTo>
                  <a:pt x="3429" y="27800"/>
                </a:lnTo>
                <a:lnTo>
                  <a:pt x="3429" y="10452"/>
                </a:lnTo>
                <a:lnTo>
                  <a:pt x="10452" y="3429"/>
                </a:lnTo>
                <a:lnTo>
                  <a:pt x="27800" y="3429"/>
                </a:lnTo>
                <a:lnTo>
                  <a:pt x="34823" y="10452"/>
                </a:lnTo>
                <a:lnTo>
                  <a:pt x="34823" y="8826"/>
                </a:lnTo>
                <a:lnTo>
                  <a:pt x="32651" y="5600"/>
                </a:lnTo>
                <a:lnTo>
                  <a:pt x="29425" y="3429"/>
                </a:lnTo>
                <a:lnTo>
                  <a:pt x="26568" y="1511"/>
                </a:lnTo>
                <a:lnTo>
                  <a:pt x="19126" y="0"/>
                </a:lnTo>
                <a:lnTo>
                  <a:pt x="11684" y="1511"/>
                </a:lnTo>
                <a:lnTo>
                  <a:pt x="5600" y="5600"/>
                </a:lnTo>
                <a:lnTo>
                  <a:pt x="1498" y="11684"/>
                </a:lnTo>
                <a:lnTo>
                  <a:pt x="0" y="19126"/>
                </a:lnTo>
                <a:lnTo>
                  <a:pt x="1498" y="26581"/>
                </a:lnTo>
                <a:lnTo>
                  <a:pt x="5600" y="32651"/>
                </a:lnTo>
                <a:lnTo>
                  <a:pt x="11684" y="36753"/>
                </a:lnTo>
                <a:lnTo>
                  <a:pt x="19126" y="38252"/>
                </a:lnTo>
                <a:lnTo>
                  <a:pt x="26568" y="36753"/>
                </a:lnTo>
                <a:lnTo>
                  <a:pt x="29425" y="34823"/>
                </a:lnTo>
                <a:lnTo>
                  <a:pt x="32651" y="32651"/>
                </a:lnTo>
                <a:lnTo>
                  <a:pt x="36753" y="26581"/>
                </a:lnTo>
                <a:lnTo>
                  <a:pt x="38252" y="19126"/>
                </a:lnTo>
                <a:close/>
              </a:path>
            </a:pathLst>
          </a:custGeom>
          <a:solidFill>
            <a:srgbClr val="21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32704" y="615120"/>
            <a:ext cx="54610" cy="38735"/>
          </a:xfrm>
          <a:custGeom>
            <a:avLst/>
            <a:gdLst/>
            <a:ahLst/>
            <a:cxnLst/>
            <a:rect l="l" t="t" r="r" b="b"/>
            <a:pathLst>
              <a:path w="54610" h="38734">
                <a:moveTo>
                  <a:pt x="34172" y="0"/>
                </a:moveTo>
                <a:lnTo>
                  <a:pt x="4937" y="16167"/>
                </a:lnTo>
                <a:lnTo>
                  <a:pt x="6652" y="17868"/>
                </a:lnTo>
                <a:lnTo>
                  <a:pt x="12176" y="20653"/>
                </a:lnTo>
                <a:lnTo>
                  <a:pt x="20280" y="22766"/>
                </a:lnTo>
                <a:lnTo>
                  <a:pt x="27892" y="24500"/>
                </a:lnTo>
                <a:lnTo>
                  <a:pt x="31937" y="26149"/>
                </a:lnTo>
                <a:lnTo>
                  <a:pt x="32280" y="26606"/>
                </a:lnTo>
                <a:lnTo>
                  <a:pt x="32394" y="27177"/>
                </a:lnTo>
                <a:lnTo>
                  <a:pt x="31251" y="30721"/>
                </a:lnTo>
                <a:lnTo>
                  <a:pt x="27149" y="31457"/>
                </a:lnTo>
                <a:lnTo>
                  <a:pt x="21206" y="31521"/>
                </a:lnTo>
                <a:lnTo>
                  <a:pt x="18183" y="31000"/>
                </a:lnTo>
                <a:lnTo>
                  <a:pt x="16532" y="29121"/>
                </a:lnTo>
                <a:lnTo>
                  <a:pt x="16532" y="27698"/>
                </a:lnTo>
                <a:lnTo>
                  <a:pt x="16989" y="26720"/>
                </a:lnTo>
                <a:lnTo>
                  <a:pt x="708" y="26720"/>
                </a:lnTo>
                <a:lnTo>
                  <a:pt x="0" y="30943"/>
                </a:lnTo>
                <a:lnTo>
                  <a:pt x="1746" y="34661"/>
                </a:lnTo>
                <a:lnTo>
                  <a:pt x="8041" y="37307"/>
                </a:lnTo>
                <a:lnTo>
                  <a:pt x="20977" y="38315"/>
                </a:lnTo>
                <a:lnTo>
                  <a:pt x="33328" y="37471"/>
                </a:lnTo>
                <a:lnTo>
                  <a:pt x="42177" y="35074"/>
                </a:lnTo>
                <a:lnTo>
                  <a:pt x="47877" y="31329"/>
                </a:lnTo>
                <a:lnTo>
                  <a:pt x="50784" y="26441"/>
                </a:lnTo>
                <a:lnTo>
                  <a:pt x="51864" y="22898"/>
                </a:lnTo>
                <a:lnTo>
                  <a:pt x="50784" y="20954"/>
                </a:lnTo>
                <a:lnTo>
                  <a:pt x="49590" y="19697"/>
                </a:lnTo>
                <a:lnTo>
                  <a:pt x="44186" y="16909"/>
                </a:lnTo>
                <a:lnTo>
                  <a:pt x="36268" y="14828"/>
                </a:lnTo>
                <a:lnTo>
                  <a:pt x="28759" y="13141"/>
                </a:lnTo>
                <a:lnTo>
                  <a:pt x="24635" y="11480"/>
                </a:lnTo>
                <a:lnTo>
                  <a:pt x="24241" y="11087"/>
                </a:lnTo>
                <a:lnTo>
                  <a:pt x="24241" y="10401"/>
                </a:lnTo>
                <a:lnTo>
                  <a:pt x="24978" y="7937"/>
                </a:lnTo>
                <a:lnTo>
                  <a:pt x="27314" y="6743"/>
                </a:lnTo>
                <a:lnTo>
                  <a:pt x="33144" y="6743"/>
                </a:lnTo>
                <a:lnTo>
                  <a:pt x="36509" y="6972"/>
                </a:lnTo>
                <a:lnTo>
                  <a:pt x="38503" y="8508"/>
                </a:lnTo>
                <a:lnTo>
                  <a:pt x="38859" y="9651"/>
                </a:lnTo>
                <a:lnTo>
                  <a:pt x="38452" y="10744"/>
                </a:lnTo>
                <a:lnTo>
                  <a:pt x="53984" y="10744"/>
                </a:lnTo>
                <a:lnTo>
                  <a:pt x="54125" y="6316"/>
                </a:lnTo>
                <a:lnTo>
                  <a:pt x="51336" y="2928"/>
                </a:lnTo>
                <a:lnTo>
                  <a:pt x="44919" y="762"/>
                </a:lnTo>
                <a:lnTo>
                  <a:pt x="34172" y="0"/>
                </a:lnTo>
                <a:close/>
              </a:path>
            </a:pathLst>
          </a:custGeom>
          <a:solidFill>
            <a:srgbClr val="0203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00045" y="615582"/>
            <a:ext cx="51435" cy="36830"/>
          </a:xfrm>
          <a:custGeom>
            <a:avLst/>
            <a:gdLst/>
            <a:ahLst/>
            <a:cxnLst/>
            <a:rect l="l" t="t" r="r" b="b"/>
            <a:pathLst>
              <a:path w="51435" h="36829">
                <a:moveTo>
                  <a:pt x="51041" y="0"/>
                </a:moveTo>
                <a:lnTo>
                  <a:pt x="11188" y="0"/>
                </a:lnTo>
                <a:lnTo>
                  <a:pt x="0" y="36537"/>
                </a:lnTo>
                <a:lnTo>
                  <a:pt x="40081" y="36537"/>
                </a:lnTo>
                <a:lnTo>
                  <a:pt x="42417" y="29171"/>
                </a:lnTo>
                <a:lnTo>
                  <a:pt x="19240" y="29171"/>
                </a:lnTo>
                <a:lnTo>
                  <a:pt x="21462" y="21920"/>
                </a:lnTo>
                <a:lnTo>
                  <a:pt x="42938" y="21920"/>
                </a:lnTo>
                <a:lnTo>
                  <a:pt x="45097" y="14897"/>
                </a:lnTo>
                <a:lnTo>
                  <a:pt x="23634" y="14897"/>
                </a:lnTo>
                <a:lnTo>
                  <a:pt x="25857" y="7365"/>
                </a:lnTo>
                <a:lnTo>
                  <a:pt x="48818" y="7365"/>
                </a:lnTo>
                <a:close/>
              </a:path>
            </a:pathLst>
          </a:custGeom>
          <a:solidFill>
            <a:srgbClr val="02030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5938836" y="444131"/>
            <a:ext cx="304800" cy="209550"/>
            <a:chOff x="5938836" y="444131"/>
            <a:chExt cx="304800" cy="209550"/>
          </a:xfrm>
        </p:grpSpPr>
        <p:sp>
          <p:nvSpPr>
            <p:cNvPr id="9" name="object 9"/>
            <p:cNvSpPr/>
            <p:nvPr/>
          </p:nvSpPr>
          <p:spPr>
            <a:xfrm>
              <a:off x="6030163" y="444131"/>
              <a:ext cx="213360" cy="207010"/>
            </a:xfrm>
            <a:custGeom>
              <a:avLst/>
              <a:gdLst/>
              <a:ahLst/>
              <a:cxnLst/>
              <a:rect l="l" t="t" r="r" b="b"/>
              <a:pathLst>
                <a:path w="213360" h="207009">
                  <a:moveTo>
                    <a:pt x="212890" y="114"/>
                  </a:moveTo>
                  <a:lnTo>
                    <a:pt x="140842" y="0"/>
                  </a:lnTo>
                  <a:lnTo>
                    <a:pt x="102704" y="82334"/>
                  </a:lnTo>
                  <a:lnTo>
                    <a:pt x="103784" y="0"/>
                  </a:lnTo>
                  <a:lnTo>
                    <a:pt x="32651" y="0"/>
                  </a:lnTo>
                  <a:lnTo>
                    <a:pt x="46291" y="148551"/>
                  </a:lnTo>
                  <a:lnTo>
                    <a:pt x="44589" y="157238"/>
                  </a:lnTo>
                  <a:lnTo>
                    <a:pt x="41668" y="162140"/>
                  </a:lnTo>
                  <a:lnTo>
                    <a:pt x="30251" y="167284"/>
                  </a:lnTo>
                  <a:lnTo>
                    <a:pt x="11188" y="166547"/>
                  </a:lnTo>
                  <a:lnTo>
                    <a:pt x="0" y="206959"/>
                  </a:lnTo>
                  <a:lnTo>
                    <a:pt x="48005" y="206959"/>
                  </a:lnTo>
                  <a:lnTo>
                    <a:pt x="66870" y="204245"/>
                  </a:lnTo>
                  <a:lnTo>
                    <a:pt x="82272" y="195907"/>
                  </a:lnTo>
                  <a:lnTo>
                    <a:pt x="96142" y="181648"/>
                  </a:lnTo>
                  <a:lnTo>
                    <a:pt x="110413" y="161175"/>
                  </a:lnTo>
                  <a:lnTo>
                    <a:pt x="212890" y="114"/>
                  </a:lnTo>
                  <a:close/>
                </a:path>
              </a:pathLst>
            </a:custGeom>
            <a:solidFill>
              <a:srgbClr val="21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938836" y="615063"/>
              <a:ext cx="54610" cy="38735"/>
            </a:xfrm>
            <a:custGeom>
              <a:avLst/>
              <a:gdLst/>
              <a:ahLst/>
              <a:cxnLst/>
              <a:rect l="l" t="t" r="r" b="b"/>
              <a:pathLst>
                <a:path w="54610" h="38734">
                  <a:moveTo>
                    <a:pt x="34172" y="0"/>
                  </a:moveTo>
                  <a:lnTo>
                    <a:pt x="4937" y="16167"/>
                  </a:lnTo>
                  <a:lnTo>
                    <a:pt x="6652" y="17868"/>
                  </a:lnTo>
                  <a:lnTo>
                    <a:pt x="12176" y="20653"/>
                  </a:lnTo>
                  <a:lnTo>
                    <a:pt x="20282" y="22766"/>
                  </a:lnTo>
                  <a:lnTo>
                    <a:pt x="27897" y="24500"/>
                  </a:lnTo>
                  <a:lnTo>
                    <a:pt x="31950" y="26149"/>
                  </a:lnTo>
                  <a:lnTo>
                    <a:pt x="32280" y="26606"/>
                  </a:lnTo>
                  <a:lnTo>
                    <a:pt x="32394" y="27177"/>
                  </a:lnTo>
                  <a:lnTo>
                    <a:pt x="31264" y="30721"/>
                  </a:lnTo>
                  <a:lnTo>
                    <a:pt x="27149" y="31457"/>
                  </a:lnTo>
                  <a:lnTo>
                    <a:pt x="21206" y="31521"/>
                  </a:lnTo>
                  <a:lnTo>
                    <a:pt x="18183" y="31000"/>
                  </a:lnTo>
                  <a:lnTo>
                    <a:pt x="16532" y="29121"/>
                  </a:lnTo>
                  <a:lnTo>
                    <a:pt x="16532" y="27698"/>
                  </a:lnTo>
                  <a:lnTo>
                    <a:pt x="16989" y="26720"/>
                  </a:lnTo>
                  <a:lnTo>
                    <a:pt x="708" y="26720"/>
                  </a:lnTo>
                  <a:lnTo>
                    <a:pt x="0" y="30943"/>
                  </a:lnTo>
                  <a:lnTo>
                    <a:pt x="1746" y="34661"/>
                  </a:lnTo>
                  <a:lnTo>
                    <a:pt x="8041" y="37307"/>
                  </a:lnTo>
                  <a:lnTo>
                    <a:pt x="20977" y="38315"/>
                  </a:lnTo>
                  <a:lnTo>
                    <a:pt x="33328" y="37471"/>
                  </a:lnTo>
                  <a:lnTo>
                    <a:pt x="42177" y="35074"/>
                  </a:lnTo>
                  <a:lnTo>
                    <a:pt x="47877" y="31329"/>
                  </a:lnTo>
                  <a:lnTo>
                    <a:pt x="50784" y="26441"/>
                  </a:lnTo>
                  <a:lnTo>
                    <a:pt x="51864" y="22898"/>
                  </a:lnTo>
                  <a:lnTo>
                    <a:pt x="50784" y="20954"/>
                  </a:lnTo>
                  <a:lnTo>
                    <a:pt x="49590" y="19697"/>
                  </a:lnTo>
                  <a:lnTo>
                    <a:pt x="44186" y="16909"/>
                  </a:lnTo>
                  <a:lnTo>
                    <a:pt x="36268" y="14830"/>
                  </a:lnTo>
                  <a:lnTo>
                    <a:pt x="28759" y="13146"/>
                  </a:lnTo>
                  <a:lnTo>
                    <a:pt x="24584" y="11544"/>
                  </a:lnTo>
                  <a:lnTo>
                    <a:pt x="24241" y="11087"/>
                  </a:lnTo>
                  <a:lnTo>
                    <a:pt x="24241" y="10401"/>
                  </a:lnTo>
                  <a:lnTo>
                    <a:pt x="24978" y="7937"/>
                  </a:lnTo>
                  <a:lnTo>
                    <a:pt x="27314" y="6743"/>
                  </a:lnTo>
                  <a:lnTo>
                    <a:pt x="33144" y="6743"/>
                  </a:lnTo>
                  <a:lnTo>
                    <a:pt x="36509" y="6972"/>
                  </a:lnTo>
                  <a:lnTo>
                    <a:pt x="38503" y="8508"/>
                  </a:lnTo>
                  <a:lnTo>
                    <a:pt x="38859" y="9651"/>
                  </a:lnTo>
                  <a:lnTo>
                    <a:pt x="38452" y="10744"/>
                  </a:lnTo>
                  <a:lnTo>
                    <a:pt x="53984" y="10744"/>
                  </a:lnTo>
                  <a:lnTo>
                    <a:pt x="54125" y="6316"/>
                  </a:lnTo>
                  <a:lnTo>
                    <a:pt x="51336" y="2928"/>
                  </a:lnTo>
                  <a:lnTo>
                    <a:pt x="44919" y="762"/>
                  </a:lnTo>
                  <a:close/>
                </a:path>
              </a:pathLst>
            </a:custGeom>
            <a:solidFill>
              <a:srgbClr val="0203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792676" y="789834"/>
            <a:ext cx="15900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PO</a:t>
            </a:r>
            <a:r>
              <a:rPr sz="1000" spc="-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Box</a:t>
            </a:r>
            <a:r>
              <a:rPr sz="1000" spc="-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Fidelity Sans"/>
                <a:cs typeface="Fidelity Sans"/>
              </a:rPr>
              <a:t>145442</a:t>
            </a:r>
            <a:endParaRPr sz="100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Cincinnati,</a:t>
            </a:r>
            <a:r>
              <a:rPr sz="1000" spc="-1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OH</a:t>
            </a:r>
            <a:r>
              <a:rPr sz="1000" spc="-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45250-</a:t>
            </a:r>
            <a:r>
              <a:rPr sz="1000" spc="-20" dirty="0">
                <a:solidFill>
                  <a:srgbClr val="231F20"/>
                </a:solidFill>
                <a:latin typeface="Fidelity Sans"/>
                <a:cs typeface="Fidelity Sans"/>
              </a:rPr>
              <a:t>5442</a:t>
            </a:r>
            <a:endParaRPr sz="1000">
              <a:latin typeface="Fidelity Sans"/>
              <a:cs typeface="Fidelity San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ct val="104099"/>
              </a:lnSpc>
              <a:spcBef>
                <a:spcPts val="5"/>
              </a:spcBef>
            </a:pPr>
            <a:r>
              <a:rPr spc="-20" dirty="0"/>
              <a:t>Taking</a:t>
            </a:r>
            <a:r>
              <a:rPr spc="-45" dirty="0"/>
              <a:t> </a:t>
            </a:r>
            <a:r>
              <a:rPr dirty="0"/>
              <a:t>some</a:t>
            </a:r>
            <a:r>
              <a:rPr spc="-35" dirty="0"/>
              <a:t> </a:t>
            </a:r>
            <a:r>
              <a:rPr dirty="0"/>
              <a:t>simple</a:t>
            </a:r>
            <a:r>
              <a:rPr spc="-35" dirty="0"/>
              <a:t> </a:t>
            </a:r>
            <a:r>
              <a:rPr spc="-10" dirty="0"/>
              <a:t>actions </a:t>
            </a:r>
            <a:r>
              <a:rPr dirty="0"/>
              <a:t>now</a:t>
            </a:r>
            <a:r>
              <a:rPr spc="-35" dirty="0"/>
              <a:t> </a:t>
            </a:r>
            <a:r>
              <a:rPr dirty="0"/>
              <a:t>can</a:t>
            </a:r>
            <a:r>
              <a:rPr spc="-35" dirty="0"/>
              <a:t> </a:t>
            </a:r>
            <a:r>
              <a:rPr dirty="0"/>
              <a:t>make</a:t>
            </a:r>
            <a:r>
              <a:rPr spc="-30" dirty="0"/>
              <a:t> </a:t>
            </a:r>
            <a:r>
              <a:rPr dirty="0"/>
              <a:t>a</a:t>
            </a:r>
            <a:r>
              <a:rPr spc="-35" dirty="0"/>
              <a:t> </a:t>
            </a:r>
            <a:r>
              <a:rPr dirty="0"/>
              <a:t>big</a:t>
            </a:r>
            <a:r>
              <a:rPr spc="-30" dirty="0"/>
              <a:t> </a:t>
            </a:r>
            <a:r>
              <a:rPr spc="-20" dirty="0"/>
              <a:t>difference </a:t>
            </a:r>
            <a:r>
              <a:rPr dirty="0"/>
              <a:t>to</a:t>
            </a:r>
            <a:r>
              <a:rPr spc="-55" dirty="0"/>
              <a:t> </a:t>
            </a:r>
            <a:r>
              <a:rPr dirty="0"/>
              <a:t>your</a:t>
            </a:r>
            <a:r>
              <a:rPr spc="-50" dirty="0"/>
              <a:t> </a:t>
            </a:r>
            <a:r>
              <a:rPr dirty="0"/>
              <a:t>financial</a:t>
            </a:r>
            <a:r>
              <a:rPr spc="-50" dirty="0"/>
              <a:t> </a:t>
            </a:r>
            <a:r>
              <a:rPr spc="-10" dirty="0"/>
              <a:t>future.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6870">
              <a:lnSpc>
                <a:spcPct val="100000"/>
              </a:lnSpc>
              <a:spcBef>
                <a:spcPts val="100"/>
              </a:spcBef>
            </a:pPr>
            <a:r>
              <a:rPr dirty="0"/>
              <a:t>Make</a:t>
            </a:r>
            <a:r>
              <a:rPr spc="-20" dirty="0"/>
              <a:t> </a:t>
            </a:r>
            <a:r>
              <a:rPr dirty="0"/>
              <a:t>the</a:t>
            </a:r>
            <a:r>
              <a:rPr spc="-20" dirty="0"/>
              <a:t> </a:t>
            </a:r>
            <a:r>
              <a:rPr dirty="0"/>
              <a:t>most</a:t>
            </a:r>
            <a:r>
              <a:rPr spc="-2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National</a:t>
            </a:r>
            <a:r>
              <a:rPr spc="-20" dirty="0"/>
              <a:t> </a:t>
            </a:r>
            <a:r>
              <a:rPr dirty="0"/>
              <a:t>Retirement</a:t>
            </a:r>
            <a:r>
              <a:rPr spc="-20" dirty="0"/>
              <a:t> </a:t>
            </a:r>
            <a:r>
              <a:rPr spc="-10" dirty="0"/>
              <a:t>Security </a:t>
            </a:r>
            <a:r>
              <a:rPr dirty="0"/>
              <a:t>Month</a:t>
            </a:r>
            <a:r>
              <a:rPr spc="-20" dirty="0"/>
              <a:t> </a:t>
            </a:r>
            <a:r>
              <a:rPr dirty="0"/>
              <a:t>with</a:t>
            </a:r>
            <a:r>
              <a:rPr spc="-20" dirty="0"/>
              <a:t> </a:t>
            </a:r>
            <a:r>
              <a:rPr dirty="0"/>
              <a:t>three</a:t>
            </a:r>
            <a:r>
              <a:rPr spc="-20" dirty="0"/>
              <a:t> </a:t>
            </a:r>
            <a:r>
              <a:rPr dirty="0"/>
              <a:t>practical</a:t>
            </a:r>
            <a:r>
              <a:rPr spc="-15" dirty="0"/>
              <a:t> </a:t>
            </a:r>
            <a:r>
              <a:rPr dirty="0"/>
              <a:t>things</a:t>
            </a:r>
            <a:r>
              <a:rPr spc="-20" dirty="0"/>
              <a:t> </a:t>
            </a:r>
            <a:r>
              <a:rPr dirty="0"/>
              <a:t>you</a:t>
            </a:r>
            <a:r>
              <a:rPr spc="-20" dirty="0"/>
              <a:t> </a:t>
            </a:r>
            <a:r>
              <a:rPr dirty="0"/>
              <a:t>can</a:t>
            </a:r>
            <a:r>
              <a:rPr spc="-20" dirty="0"/>
              <a:t> </a:t>
            </a:r>
            <a:r>
              <a:rPr dirty="0"/>
              <a:t>do</a:t>
            </a:r>
            <a:r>
              <a:rPr spc="-15" dirty="0"/>
              <a:t> </a:t>
            </a:r>
            <a:r>
              <a:rPr spc="-20" dirty="0"/>
              <a:t>today:</a:t>
            </a:r>
          </a:p>
          <a:p>
            <a:pPr>
              <a:lnSpc>
                <a:spcPct val="100000"/>
              </a:lnSpc>
            </a:pPr>
            <a:endParaRPr sz="2050"/>
          </a:p>
          <a:p>
            <a:pPr marL="721360">
              <a:lnSpc>
                <a:spcPct val="100000"/>
              </a:lnSpc>
            </a:pPr>
            <a:r>
              <a:rPr sz="1050" b="1" spc="-1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Take</a:t>
            </a:r>
            <a:r>
              <a:rPr sz="1050" b="1" spc="-3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105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steps</a:t>
            </a:r>
            <a:r>
              <a:rPr sz="1050" b="1" spc="-25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105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to</a:t>
            </a:r>
            <a:r>
              <a:rPr sz="1050" b="1" spc="-3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105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check</a:t>
            </a:r>
            <a:r>
              <a:rPr sz="1050" b="1" spc="-25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105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your</a:t>
            </a:r>
            <a:r>
              <a:rPr sz="1050" b="1" spc="-3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105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retirement</a:t>
            </a:r>
            <a:r>
              <a:rPr sz="1050" b="1" spc="-25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1050" b="1" spc="-1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savings</a:t>
            </a:r>
            <a:endParaRPr sz="1050">
              <a:latin typeface="FidelitySans-ExtraBold"/>
              <a:cs typeface="FidelitySans-ExtraBold"/>
            </a:endParaRPr>
          </a:p>
          <a:p>
            <a:pPr marL="721360" marR="5080">
              <a:lnSpc>
                <a:spcPct val="100000"/>
              </a:lnSpc>
              <a:spcBef>
                <a:spcPts val="300"/>
              </a:spcBef>
            </a:pPr>
            <a:r>
              <a:rPr sz="1050" dirty="0"/>
              <a:t>Review</a:t>
            </a:r>
            <a:r>
              <a:rPr sz="1050" spc="-35" dirty="0"/>
              <a:t> </a:t>
            </a:r>
            <a:r>
              <a:rPr sz="1050" dirty="0"/>
              <a:t>and</a:t>
            </a:r>
            <a:r>
              <a:rPr sz="1050" spc="-20" dirty="0"/>
              <a:t> </a:t>
            </a:r>
            <a:r>
              <a:rPr sz="1050" dirty="0"/>
              <a:t>complete</a:t>
            </a:r>
            <a:r>
              <a:rPr sz="1050" spc="-20" dirty="0"/>
              <a:t> </a:t>
            </a:r>
            <a:r>
              <a:rPr sz="1050" dirty="0"/>
              <a:t>a</a:t>
            </a:r>
            <a:r>
              <a:rPr sz="1050" spc="-20" dirty="0"/>
              <a:t> </a:t>
            </a:r>
            <a:r>
              <a:rPr sz="1050" dirty="0"/>
              <a:t>few</a:t>
            </a:r>
            <a:r>
              <a:rPr sz="1050" spc="-25" dirty="0"/>
              <a:t> </a:t>
            </a:r>
            <a:r>
              <a:rPr sz="1050" dirty="0"/>
              <a:t>steps</a:t>
            </a:r>
            <a:r>
              <a:rPr sz="1050" spc="-20" dirty="0"/>
              <a:t> </a:t>
            </a:r>
            <a:r>
              <a:rPr sz="1050" dirty="0"/>
              <a:t>to</a:t>
            </a:r>
            <a:r>
              <a:rPr sz="1050" spc="-20" dirty="0"/>
              <a:t> </a:t>
            </a:r>
            <a:r>
              <a:rPr sz="1050" dirty="0"/>
              <a:t>help</a:t>
            </a:r>
            <a:r>
              <a:rPr sz="1050" spc="-20" dirty="0"/>
              <a:t> </a:t>
            </a:r>
            <a:r>
              <a:rPr sz="1050" dirty="0"/>
              <a:t>ensure</a:t>
            </a:r>
            <a:r>
              <a:rPr sz="1050" spc="-20" dirty="0"/>
              <a:t> that </a:t>
            </a:r>
            <a:r>
              <a:rPr sz="1050" dirty="0"/>
              <a:t>your</a:t>
            </a:r>
            <a:r>
              <a:rPr sz="1050" spc="-15" dirty="0"/>
              <a:t> </a:t>
            </a:r>
            <a:r>
              <a:rPr sz="1050" dirty="0"/>
              <a:t>retirement</a:t>
            </a:r>
            <a:r>
              <a:rPr sz="1050" spc="-10" dirty="0"/>
              <a:t> </a:t>
            </a:r>
            <a:r>
              <a:rPr sz="1050" dirty="0"/>
              <a:t>plan</a:t>
            </a:r>
            <a:r>
              <a:rPr sz="1050" spc="-15" dirty="0"/>
              <a:t> </a:t>
            </a:r>
            <a:r>
              <a:rPr sz="1050" dirty="0"/>
              <a:t>is</a:t>
            </a:r>
            <a:r>
              <a:rPr sz="1050" spc="-10" dirty="0"/>
              <a:t> </a:t>
            </a:r>
            <a:r>
              <a:rPr sz="1050" dirty="0"/>
              <a:t>on</a:t>
            </a:r>
            <a:r>
              <a:rPr sz="1050" spc="-15" dirty="0"/>
              <a:t> </a:t>
            </a:r>
            <a:r>
              <a:rPr sz="1050" dirty="0"/>
              <a:t>point</a:t>
            </a:r>
            <a:r>
              <a:rPr sz="1050" spc="-10" dirty="0"/>
              <a:t> </a:t>
            </a:r>
            <a:r>
              <a:rPr sz="1050" dirty="0"/>
              <a:t>to</a:t>
            </a:r>
            <a:r>
              <a:rPr sz="1050" spc="-15" dirty="0"/>
              <a:t> </a:t>
            </a:r>
            <a:r>
              <a:rPr sz="1050" dirty="0"/>
              <a:t>meet</a:t>
            </a:r>
            <a:r>
              <a:rPr sz="1050" spc="-10" dirty="0"/>
              <a:t> </a:t>
            </a:r>
            <a:r>
              <a:rPr sz="1050" dirty="0"/>
              <a:t>your</a:t>
            </a:r>
            <a:r>
              <a:rPr sz="1050" spc="-10" dirty="0"/>
              <a:t> goals.</a:t>
            </a:r>
            <a:endParaRPr sz="1050"/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/>
          </a:p>
          <a:p>
            <a:pPr marL="721360">
              <a:lnSpc>
                <a:spcPct val="100000"/>
              </a:lnSpc>
              <a:spcBef>
                <a:spcPts val="5"/>
              </a:spcBef>
            </a:pPr>
            <a:r>
              <a:rPr sz="105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Get</a:t>
            </a:r>
            <a:r>
              <a:rPr sz="1050" b="1" spc="-2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105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help</a:t>
            </a:r>
            <a:r>
              <a:rPr sz="1050" b="1" spc="-1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105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from</a:t>
            </a:r>
            <a:r>
              <a:rPr sz="1050" b="1" spc="-1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105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our</a:t>
            </a:r>
            <a:r>
              <a:rPr sz="1050" b="1" spc="-1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105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support</a:t>
            </a:r>
            <a:r>
              <a:rPr sz="1050" b="1" spc="-1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1050" b="1" spc="-2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team</a:t>
            </a:r>
            <a:endParaRPr sz="1050">
              <a:latin typeface="FidelitySans-ExtraBold"/>
              <a:cs typeface="FidelitySans-ExtraBold"/>
            </a:endParaRPr>
          </a:p>
          <a:p>
            <a:pPr marL="721360" marR="96520">
              <a:lnSpc>
                <a:spcPct val="100000"/>
              </a:lnSpc>
              <a:spcBef>
                <a:spcPts val="300"/>
              </a:spcBef>
            </a:pPr>
            <a:r>
              <a:rPr sz="1050" dirty="0"/>
              <a:t>Fidelity</a:t>
            </a:r>
            <a:r>
              <a:rPr sz="1050" spc="-30" dirty="0"/>
              <a:t> </a:t>
            </a:r>
            <a:r>
              <a:rPr sz="1050" dirty="0"/>
              <a:t>representatives</a:t>
            </a:r>
            <a:r>
              <a:rPr sz="1050" spc="-15" dirty="0"/>
              <a:t> </a:t>
            </a:r>
            <a:r>
              <a:rPr sz="1050" dirty="0"/>
              <a:t>are</a:t>
            </a:r>
            <a:r>
              <a:rPr sz="1050" spc="-20" dirty="0"/>
              <a:t> </a:t>
            </a:r>
            <a:r>
              <a:rPr sz="1050" dirty="0"/>
              <a:t>at</a:t>
            </a:r>
            <a:r>
              <a:rPr sz="1050" spc="-15" dirty="0"/>
              <a:t> </a:t>
            </a:r>
            <a:r>
              <a:rPr sz="1050" dirty="0"/>
              <a:t>the</a:t>
            </a:r>
            <a:r>
              <a:rPr sz="1050" spc="-15" dirty="0"/>
              <a:t> </a:t>
            </a:r>
            <a:r>
              <a:rPr sz="1050" dirty="0"/>
              <a:t>ready</a:t>
            </a:r>
            <a:r>
              <a:rPr sz="1050" spc="-20" dirty="0"/>
              <a:t> </a:t>
            </a:r>
            <a:r>
              <a:rPr sz="1050" dirty="0"/>
              <a:t>to</a:t>
            </a:r>
            <a:r>
              <a:rPr sz="1050" spc="-15" dirty="0"/>
              <a:t> </a:t>
            </a:r>
            <a:r>
              <a:rPr sz="1050" dirty="0"/>
              <a:t>help</a:t>
            </a:r>
            <a:r>
              <a:rPr sz="1050" spc="-15" dirty="0"/>
              <a:t> </a:t>
            </a:r>
            <a:r>
              <a:rPr sz="1050" spc="-25" dirty="0"/>
              <a:t>you </a:t>
            </a:r>
            <a:r>
              <a:rPr sz="1050" dirty="0"/>
              <a:t>get</a:t>
            </a:r>
            <a:r>
              <a:rPr sz="1050" spc="-40" dirty="0"/>
              <a:t> </a:t>
            </a:r>
            <a:r>
              <a:rPr sz="1050" dirty="0"/>
              <a:t>the</a:t>
            </a:r>
            <a:r>
              <a:rPr sz="1050" spc="-25" dirty="0"/>
              <a:t> </a:t>
            </a:r>
            <a:r>
              <a:rPr sz="1050" dirty="0"/>
              <a:t>most</a:t>
            </a:r>
            <a:r>
              <a:rPr sz="1050" spc="-25" dirty="0"/>
              <a:t> </a:t>
            </a:r>
            <a:r>
              <a:rPr sz="1050" dirty="0"/>
              <a:t>from</a:t>
            </a:r>
            <a:r>
              <a:rPr sz="1050" spc="-25" dirty="0"/>
              <a:t> </a:t>
            </a:r>
            <a:r>
              <a:rPr sz="1050" dirty="0"/>
              <a:t>your</a:t>
            </a:r>
            <a:r>
              <a:rPr sz="1050" spc="-25" dirty="0"/>
              <a:t> </a:t>
            </a:r>
            <a:r>
              <a:rPr sz="1050" dirty="0"/>
              <a:t>retirement</a:t>
            </a:r>
            <a:r>
              <a:rPr sz="1050" spc="-25" dirty="0"/>
              <a:t> </a:t>
            </a:r>
            <a:r>
              <a:rPr sz="1050" dirty="0"/>
              <a:t>savings</a:t>
            </a:r>
            <a:r>
              <a:rPr sz="1050" spc="-25" dirty="0"/>
              <a:t> </a:t>
            </a:r>
            <a:r>
              <a:rPr sz="1050" spc="-20" dirty="0"/>
              <a:t>plan.</a:t>
            </a:r>
            <a:endParaRPr sz="1050"/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/>
          </a:p>
          <a:p>
            <a:pPr marL="721360">
              <a:lnSpc>
                <a:spcPct val="100000"/>
              </a:lnSpc>
            </a:pPr>
            <a:r>
              <a:rPr sz="105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Download</a:t>
            </a:r>
            <a:r>
              <a:rPr sz="1050" b="1" spc="-45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105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the</a:t>
            </a:r>
            <a:r>
              <a:rPr sz="1050" b="1" spc="-4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1050" b="1" dirty="0">
                <a:solidFill>
                  <a:srgbClr val="73C054"/>
                </a:solidFill>
                <a:latin typeface="FidelitySans-ExtraBold"/>
                <a:cs typeface="FidelitySans-ExtraBold"/>
              </a:rPr>
              <a:t>NetBenefits®</a:t>
            </a:r>
            <a:r>
              <a:rPr sz="1050" b="1" spc="-40" dirty="0">
                <a:solidFill>
                  <a:srgbClr val="73C054"/>
                </a:solidFill>
                <a:latin typeface="FidelitySans-ExtraBold"/>
                <a:cs typeface="FidelitySans-ExtraBold"/>
              </a:rPr>
              <a:t> </a:t>
            </a:r>
            <a:r>
              <a:rPr sz="1050" b="1" spc="-25" dirty="0">
                <a:solidFill>
                  <a:srgbClr val="73C054"/>
                </a:solidFill>
                <a:latin typeface="FidelitySans-ExtraBold"/>
                <a:cs typeface="FidelitySans-ExtraBold"/>
              </a:rPr>
              <a:t>app</a:t>
            </a:r>
            <a:endParaRPr sz="1050">
              <a:latin typeface="FidelitySans-ExtraBold"/>
              <a:cs typeface="FidelitySans-ExtraBold"/>
            </a:endParaRPr>
          </a:p>
          <a:p>
            <a:pPr marL="721360" marR="285115">
              <a:lnSpc>
                <a:spcPct val="100000"/>
              </a:lnSpc>
              <a:spcBef>
                <a:spcPts val="300"/>
              </a:spcBef>
            </a:pPr>
            <a:r>
              <a:rPr sz="1050" dirty="0"/>
              <a:t>Securely</a:t>
            </a:r>
            <a:r>
              <a:rPr sz="1050" spc="-15" dirty="0"/>
              <a:t> </a:t>
            </a:r>
            <a:r>
              <a:rPr sz="1050" dirty="0"/>
              <a:t>access</a:t>
            </a:r>
            <a:r>
              <a:rPr sz="1050" spc="-15" dirty="0"/>
              <a:t> </a:t>
            </a:r>
            <a:r>
              <a:rPr sz="1050" dirty="0"/>
              <a:t>your</a:t>
            </a:r>
            <a:r>
              <a:rPr sz="1050" spc="-15" dirty="0"/>
              <a:t> </a:t>
            </a:r>
            <a:r>
              <a:rPr sz="1050" dirty="0"/>
              <a:t>account</a:t>
            </a:r>
            <a:r>
              <a:rPr sz="1050" spc="-15" dirty="0"/>
              <a:t> </a:t>
            </a:r>
            <a:r>
              <a:rPr sz="1050" dirty="0"/>
              <a:t>on</a:t>
            </a:r>
            <a:r>
              <a:rPr sz="1050" spc="-15" dirty="0"/>
              <a:t> </a:t>
            </a:r>
            <a:r>
              <a:rPr sz="1050" dirty="0"/>
              <a:t>the</a:t>
            </a:r>
            <a:r>
              <a:rPr sz="1050" spc="-15" dirty="0"/>
              <a:t> </a:t>
            </a:r>
            <a:r>
              <a:rPr sz="1050" spc="-25" dirty="0"/>
              <a:t>go, </a:t>
            </a:r>
            <a:r>
              <a:rPr sz="1050" dirty="0"/>
              <a:t>wherever</a:t>
            </a:r>
            <a:r>
              <a:rPr sz="1050" spc="-15" dirty="0"/>
              <a:t> </a:t>
            </a:r>
            <a:r>
              <a:rPr sz="1050" dirty="0"/>
              <a:t>and</a:t>
            </a:r>
            <a:r>
              <a:rPr sz="1050" spc="-15" dirty="0"/>
              <a:t> </a:t>
            </a:r>
            <a:r>
              <a:rPr sz="1050" spc="-10" dirty="0"/>
              <a:t>whenever</a:t>
            </a:r>
            <a:r>
              <a:rPr sz="1050" spc="-15" dirty="0"/>
              <a:t> </a:t>
            </a:r>
            <a:r>
              <a:rPr sz="1050" dirty="0"/>
              <a:t>you</a:t>
            </a:r>
            <a:r>
              <a:rPr sz="1050" spc="-15" dirty="0"/>
              <a:t> </a:t>
            </a:r>
            <a:r>
              <a:rPr sz="1050" dirty="0"/>
              <a:t>want,</a:t>
            </a:r>
            <a:r>
              <a:rPr sz="1050" spc="-15" dirty="0"/>
              <a:t> </a:t>
            </a:r>
            <a:r>
              <a:rPr sz="1050" dirty="0"/>
              <a:t>with</a:t>
            </a:r>
            <a:r>
              <a:rPr sz="1050" spc="-15" dirty="0"/>
              <a:t> </a:t>
            </a:r>
            <a:r>
              <a:rPr sz="1050" dirty="0"/>
              <a:t>our</a:t>
            </a:r>
            <a:r>
              <a:rPr sz="1050" spc="-15" dirty="0"/>
              <a:t> </a:t>
            </a:r>
            <a:r>
              <a:rPr sz="1050" spc="-20" dirty="0"/>
              <a:t>app.</a:t>
            </a:r>
            <a:endParaRPr sz="1050"/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70967" y="303541"/>
            <a:ext cx="670597" cy="817395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215900" y="4607877"/>
            <a:ext cx="3760470" cy="55943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1050" spc="-10" dirty="0">
                <a:solidFill>
                  <a:srgbClr val="FFFFFF"/>
                </a:solidFill>
                <a:latin typeface="Fidelity Sans"/>
                <a:cs typeface="Fidelity Sans"/>
              </a:rPr>
              <a:t>Investing</a:t>
            </a:r>
            <a:r>
              <a:rPr sz="105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"/>
                <a:cs typeface="Fidelity Sans"/>
              </a:rPr>
              <a:t>involves</a:t>
            </a:r>
            <a:r>
              <a:rPr sz="105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"/>
                <a:cs typeface="Fidelity Sans"/>
              </a:rPr>
              <a:t>risk,</a:t>
            </a:r>
            <a:r>
              <a:rPr sz="105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"/>
                <a:cs typeface="Fidelity Sans"/>
              </a:rPr>
              <a:t>including</a:t>
            </a:r>
            <a:r>
              <a:rPr sz="105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"/>
                <a:cs typeface="Fidelity Sans"/>
              </a:rPr>
              <a:t>risk</a:t>
            </a:r>
            <a:r>
              <a:rPr sz="105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"/>
                <a:cs typeface="Fidelity Sans"/>
              </a:rPr>
              <a:t>of </a:t>
            </a:r>
            <a:r>
              <a:rPr sz="1050" spc="-10" dirty="0">
                <a:solidFill>
                  <a:srgbClr val="FFFFFF"/>
                </a:solidFill>
                <a:latin typeface="Fidelity Sans"/>
                <a:cs typeface="Fidelity Sans"/>
              </a:rPr>
              <a:t>loss.</a:t>
            </a:r>
            <a:endParaRPr sz="105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700" dirty="0">
                <a:solidFill>
                  <a:srgbClr val="FFFFFF"/>
                </a:solidFill>
                <a:latin typeface="Fidelity Sans"/>
                <a:cs typeface="Fidelity Sans"/>
              </a:rPr>
              <a:t>Fidelity</a:t>
            </a:r>
            <a:r>
              <a:rPr sz="700" spc="-10" dirty="0">
                <a:solidFill>
                  <a:srgbClr val="FFFFFF"/>
                </a:solidFill>
                <a:latin typeface="Fidelity Sans"/>
                <a:cs typeface="Fidelity Sans"/>
              </a:rPr>
              <a:t> Brokerage</a:t>
            </a:r>
            <a:r>
              <a:rPr sz="70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700" dirty="0">
                <a:solidFill>
                  <a:srgbClr val="FFFFFF"/>
                </a:solidFill>
                <a:latin typeface="Fidelity Sans"/>
                <a:cs typeface="Fidelity Sans"/>
              </a:rPr>
              <a:t>Services</a:t>
            </a:r>
            <a:r>
              <a:rPr sz="7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700" dirty="0">
                <a:solidFill>
                  <a:srgbClr val="FFFFFF"/>
                </a:solidFill>
                <a:latin typeface="Fidelity Sans"/>
                <a:cs typeface="Fidelity Sans"/>
              </a:rPr>
              <a:t>LLC,</a:t>
            </a:r>
            <a:r>
              <a:rPr sz="70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700" dirty="0">
                <a:solidFill>
                  <a:srgbClr val="FFFFFF"/>
                </a:solidFill>
                <a:latin typeface="Fidelity Sans"/>
                <a:cs typeface="Fidelity Sans"/>
              </a:rPr>
              <a:t>Member</a:t>
            </a:r>
            <a:r>
              <a:rPr sz="7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700" dirty="0">
                <a:solidFill>
                  <a:srgbClr val="FFFFFF"/>
                </a:solidFill>
                <a:latin typeface="Fidelity Sans"/>
                <a:cs typeface="Fidelity Sans"/>
              </a:rPr>
              <a:t>NYSE,</a:t>
            </a:r>
            <a:r>
              <a:rPr sz="70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700" dirty="0">
                <a:solidFill>
                  <a:srgbClr val="FFFFFF"/>
                </a:solidFill>
                <a:latin typeface="Fidelity Sans"/>
                <a:cs typeface="Fidelity Sans"/>
              </a:rPr>
              <a:t>SPIC,</a:t>
            </a:r>
            <a:r>
              <a:rPr sz="7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700" dirty="0">
                <a:solidFill>
                  <a:srgbClr val="FFFFFF"/>
                </a:solidFill>
                <a:latin typeface="Fidelity Sans"/>
                <a:cs typeface="Fidelity Sans"/>
              </a:rPr>
              <a:t>900</a:t>
            </a:r>
            <a:r>
              <a:rPr sz="70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700" dirty="0">
                <a:solidFill>
                  <a:srgbClr val="FFFFFF"/>
                </a:solidFill>
                <a:latin typeface="Fidelity Sans"/>
                <a:cs typeface="Fidelity Sans"/>
              </a:rPr>
              <a:t>Salem</a:t>
            </a:r>
            <a:r>
              <a:rPr sz="70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700" dirty="0">
                <a:solidFill>
                  <a:srgbClr val="FFFFFF"/>
                </a:solidFill>
                <a:latin typeface="Fidelity Sans"/>
                <a:cs typeface="Fidelity Sans"/>
              </a:rPr>
              <a:t>Street,</a:t>
            </a:r>
            <a:r>
              <a:rPr sz="7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700" dirty="0">
                <a:solidFill>
                  <a:srgbClr val="FFFFFF"/>
                </a:solidFill>
                <a:latin typeface="Fidelity Sans"/>
                <a:cs typeface="Fidelity Sans"/>
              </a:rPr>
              <a:t>Smithfield,</a:t>
            </a:r>
            <a:r>
              <a:rPr sz="70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700" dirty="0">
                <a:solidFill>
                  <a:srgbClr val="FFFFFF"/>
                </a:solidFill>
                <a:latin typeface="Fidelity Sans"/>
                <a:cs typeface="Fidelity Sans"/>
              </a:rPr>
              <a:t>RI</a:t>
            </a:r>
            <a:r>
              <a:rPr sz="700" spc="-10" dirty="0">
                <a:solidFill>
                  <a:srgbClr val="FFFFFF"/>
                </a:solidFill>
                <a:latin typeface="Fidelity Sans"/>
                <a:cs typeface="Fidelity Sans"/>
              </a:rPr>
              <a:t> 02917</a:t>
            </a:r>
            <a:endParaRPr sz="700">
              <a:latin typeface="Fidelity Sans"/>
              <a:cs typeface="Fidelity Sans"/>
            </a:endParaRPr>
          </a:p>
          <a:p>
            <a:pPr marL="12700" marR="2263140">
              <a:lnSpc>
                <a:spcPct val="100000"/>
              </a:lnSpc>
            </a:pPr>
            <a:r>
              <a:rPr sz="700" dirty="0">
                <a:solidFill>
                  <a:srgbClr val="FFFFFF"/>
                </a:solidFill>
                <a:latin typeface="Fidelity Sans"/>
                <a:cs typeface="Fidelity Sans"/>
              </a:rPr>
              <a:t>©</a:t>
            </a:r>
            <a:r>
              <a:rPr sz="700" spc="-2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700" dirty="0">
                <a:solidFill>
                  <a:srgbClr val="FFFFFF"/>
                </a:solidFill>
                <a:latin typeface="Fidelity Sans"/>
                <a:cs typeface="Fidelity Sans"/>
              </a:rPr>
              <a:t>2023</a:t>
            </a:r>
            <a:r>
              <a:rPr sz="7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700" dirty="0">
                <a:solidFill>
                  <a:srgbClr val="FFFFFF"/>
                </a:solidFill>
                <a:latin typeface="Fidelity Sans"/>
                <a:cs typeface="Fidelity Sans"/>
              </a:rPr>
              <a:t>FMR</a:t>
            </a:r>
            <a:r>
              <a:rPr sz="7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700" dirty="0">
                <a:solidFill>
                  <a:srgbClr val="FFFFFF"/>
                </a:solidFill>
                <a:latin typeface="Fidelity Sans"/>
                <a:cs typeface="Fidelity Sans"/>
              </a:rPr>
              <a:t>LLC.</a:t>
            </a:r>
            <a:r>
              <a:rPr sz="70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700" dirty="0">
                <a:solidFill>
                  <a:srgbClr val="FFFFFF"/>
                </a:solidFill>
                <a:latin typeface="Fidelity Sans"/>
                <a:cs typeface="Fidelity Sans"/>
              </a:rPr>
              <a:t>All</a:t>
            </a:r>
            <a:r>
              <a:rPr sz="7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700" dirty="0">
                <a:solidFill>
                  <a:srgbClr val="FFFFFF"/>
                </a:solidFill>
                <a:latin typeface="Fidelity Sans"/>
                <a:cs typeface="Fidelity Sans"/>
              </a:rPr>
              <a:t>rights</a:t>
            </a:r>
            <a:r>
              <a:rPr sz="700" spc="-10" dirty="0">
                <a:solidFill>
                  <a:srgbClr val="FFFFFF"/>
                </a:solidFill>
                <a:latin typeface="Fidelity Sans"/>
                <a:cs typeface="Fidelity Sans"/>
              </a:rPr>
              <a:t> reserved.</a:t>
            </a:r>
            <a:r>
              <a:rPr sz="700" spc="50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Fidelity Sans"/>
                <a:cs typeface="Fidelity Sans"/>
              </a:rPr>
              <a:t>1099263.1.0</a:t>
            </a:r>
            <a:endParaRPr sz="700">
              <a:latin typeface="Fidelity Sans"/>
              <a:cs typeface="Fidelity San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28600" y="4319396"/>
            <a:ext cx="3871595" cy="10160"/>
          </a:xfrm>
          <a:custGeom>
            <a:avLst/>
            <a:gdLst/>
            <a:ahLst/>
            <a:cxnLst/>
            <a:rect l="l" t="t" r="r" b="b"/>
            <a:pathLst>
              <a:path w="3871595" h="10160">
                <a:moveTo>
                  <a:pt x="3871569" y="0"/>
                </a:moveTo>
                <a:lnTo>
                  <a:pt x="0" y="0"/>
                </a:lnTo>
                <a:lnTo>
                  <a:pt x="0" y="10058"/>
                </a:lnTo>
                <a:lnTo>
                  <a:pt x="3871569" y="10058"/>
                </a:lnTo>
                <a:lnTo>
                  <a:pt x="3871569" y="0"/>
                </a:lnTo>
                <a:close/>
              </a:path>
            </a:pathLst>
          </a:custGeom>
          <a:solidFill>
            <a:srgbClr val="73C05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600" y="1929638"/>
            <a:ext cx="530352" cy="53035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8600" y="2670048"/>
            <a:ext cx="530352" cy="53035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8600" y="3410458"/>
            <a:ext cx="530352" cy="5303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185</Words>
  <Application>Microsoft Office PowerPoint</Application>
  <PresentationFormat>Custom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Fidelity Sans</vt:lpstr>
      <vt:lpstr>FidelitySans-ExtraBold</vt:lpstr>
      <vt:lpstr>Office Theme</vt:lpstr>
      <vt:lpstr>Your job demands that you take action. So does your retirement.</vt:lpstr>
      <vt:lpstr>Taking some simple actions now can make a big difference to your financial future.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job demands that you take action. So does your retirement.</dc:title>
  <dc:creator>Bradley, Elayna</dc:creator>
  <cp:lastModifiedBy>Bradley, Elayna</cp:lastModifiedBy>
  <cp:revision>1</cp:revision>
  <dcterms:created xsi:type="dcterms:W3CDTF">2023-09-18T17:54:52Z</dcterms:created>
  <dcterms:modified xsi:type="dcterms:W3CDTF">2023-09-20T11:54:19Z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2023-09-15T00:00:00Z</vt:filetime>
  </property>
  <property fmtid="{D5CDD505-2E9C-101B-9397-08002B2CF9AE}" pid="3" name="Creator">
    <vt:lpwstr>Adobe InDesign 18.5 (Macintosh)</vt:lpwstr>
  </property>
  <property fmtid="{D5CDD505-2E9C-101B-9397-08002B2CF9AE}" pid="4" name="LastSaved">
    <vt:filetime>2023-09-18T00:00:00Z</vt:filetime>
  </property>
  <property fmtid="{D5CDD505-2E9C-101B-9397-08002B2CF9AE}" pid="5" name="Producer">
    <vt:lpwstr>Adobe PDF Library 17.0</vt:lpwstr>
  </property>
</Properties>
</file>