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4419600" cy="1212850"/>
  <p:notesSz cx="4419600" cy="121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94694"/>
  </p:normalViewPr>
  <p:slideViewPr>
    <p:cSldViewPr>
      <p:cViewPr varScale="1">
        <p:scale>
          <a:sx n="335" d="100"/>
          <a:sy n="335" d="100"/>
        </p:scale>
        <p:origin x="240" y="13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dlen, Michelle" userId="95fe4abf-f70b-4435-bda8-01124bafe42c" providerId="ADAL" clId="{F5FAEE8F-0D94-4F22-AD68-487ABAF33B89}"/>
    <pc:docChg chg="modSld">
      <pc:chgData name="Findlen, Michelle" userId="95fe4abf-f70b-4435-bda8-01124bafe42c" providerId="ADAL" clId="{F5FAEE8F-0D94-4F22-AD68-487ABAF33B89}" dt="2023-09-19T13:30:51.567" v="2" actId="255"/>
      <pc:docMkLst>
        <pc:docMk/>
      </pc:docMkLst>
      <pc:sldChg chg="modSp mod">
        <pc:chgData name="Findlen, Michelle" userId="95fe4abf-f70b-4435-bda8-01124bafe42c" providerId="ADAL" clId="{F5FAEE8F-0D94-4F22-AD68-487ABAF33B89}" dt="2023-09-19T13:30:51.567" v="2" actId="255"/>
        <pc:sldMkLst>
          <pc:docMk/>
          <pc:sldMk cId="0" sldId="256"/>
        </pc:sldMkLst>
        <pc:spChg chg="mod">
          <ac:chgData name="Findlen, Michelle" userId="95fe4abf-f70b-4435-bda8-01124bafe42c" providerId="ADAL" clId="{F5FAEE8F-0D94-4F22-AD68-487ABAF33B89}" dt="2023-09-19T13:30:51.567" v="2" actId="255"/>
          <ac:spMkLst>
            <pc:docMk/>
            <pc:sldMk cId="0" sldId="256"/>
            <ac:spMk id="12" creationId="{D5BC13AB-9BEC-F628-5C20-59C4F35FBB0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1470" y="375983"/>
            <a:ext cx="3756660" cy="254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62940" y="679196"/>
            <a:ext cx="3093720" cy="303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771" y="154370"/>
            <a:ext cx="3710056" cy="424815"/>
          </a:xfrm>
          <a:prstGeom prst="rect">
            <a:avLst/>
          </a:prstGeom>
        </p:spPr>
        <p:txBody>
          <a:bodyPr lIns="0" tIns="0" rIns="0" bIns="0"/>
          <a:lstStyle>
            <a:lvl1pPr>
              <a:defRPr sz="135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20980" y="278955"/>
            <a:ext cx="1922526" cy="800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276094" y="278955"/>
            <a:ext cx="1922526" cy="800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771" y="154370"/>
            <a:ext cx="3710056" cy="424815"/>
          </a:xfrm>
          <a:prstGeom prst="rect">
            <a:avLst/>
          </a:prstGeom>
        </p:spPr>
        <p:txBody>
          <a:bodyPr lIns="0" tIns="0" rIns="0" bIns="0"/>
          <a:lstStyle>
            <a:lvl1pPr>
              <a:defRPr sz="1350" b="0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1502664" y="1127950"/>
            <a:ext cx="1414272" cy="606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220980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3182112" y="1127950"/>
            <a:ext cx="1016508" cy="6064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lying on a bed&#10;&#10;Description automatically generated">
            <a:extLst>
              <a:ext uri="{FF2B5EF4-FFF2-40B4-BE49-F238E27FC236}">
                <a16:creationId xmlns:a16="http://schemas.microsoft.com/office/drawing/2014/main" id="{3A41A312-FB41-C886-CEB0-EF9CFC09CD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7"/>
            <a:ext cx="4419600" cy="120823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25852" y="1002161"/>
            <a:ext cx="714694" cy="137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50064" y="1024553"/>
            <a:ext cx="739453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0"/>
              </a:rPr>
              <a:t>Aprenda</a:t>
            </a:r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0"/>
              </a:rPr>
              <a:t> </a:t>
            </a:r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0"/>
              </a:rPr>
              <a:t>cómo</a:t>
            </a:r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0"/>
              </a:rPr>
              <a:t> </a:t>
            </a:r>
            <a:r>
              <a:rPr lang="en-US" sz="500" dirty="0" err="1">
                <a:solidFill>
                  <a:schemeClr val="bg1"/>
                </a:solidFill>
                <a:latin typeface="Fidelity Sans" panose="020B0503030202020204" pitchFamily="34" charset="0"/>
              </a:rPr>
              <a:t>hacerlo</a:t>
            </a:r>
            <a:endParaRPr lang="en-US" sz="500" dirty="0">
              <a:solidFill>
                <a:schemeClr val="bg1"/>
              </a:solidFill>
              <a:latin typeface="Fidelity Sans" panose="020B050303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C8170-C666-1588-888A-9A682B4B4C72}"/>
              </a:ext>
            </a:extLst>
          </p:cNvPr>
          <p:cNvSpPr txBox="1"/>
          <p:nvPr/>
        </p:nvSpPr>
        <p:spPr>
          <a:xfrm>
            <a:off x="2209799" y="123122"/>
            <a:ext cx="2057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solidFill>
                  <a:srgbClr val="000000"/>
                </a:solidFill>
                <a:latin typeface="Fidelity Sans" panose="020B0503030202020204" pitchFamily="34" charset="0"/>
              </a:rPr>
              <a:t>¿Está aprovechando al máximo sus beneficios?</a:t>
            </a:r>
            <a:endParaRPr lang="en-US" sz="1300" dirty="0">
              <a:latin typeface="Fidelity Sans" panose="020B050303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C13AB-9BEC-F628-5C20-59C4F35FBB03}"/>
              </a:ext>
            </a:extLst>
          </p:cNvPr>
          <p:cNvSpPr txBox="1"/>
          <p:nvPr/>
        </p:nvSpPr>
        <p:spPr>
          <a:xfrm>
            <a:off x="2219323" y="587916"/>
            <a:ext cx="2260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000000"/>
                </a:solidFill>
                <a:latin typeface="Fidelity Sans" panose="020B0503030202020204" pitchFamily="34" charset="0"/>
              </a:rPr>
              <a:t>Conozca cómo los beneficios de su lugar de trabajo pueden funcionar para usted en </a:t>
            </a:r>
            <a:r>
              <a:rPr lang="en-US" sz="800" dirty="0">
                <a:latin typeface="Fidelity Sans" panose="020B0503030202020204" pitchFamily="34" charset="0"/>
              </a:rPr>
              <a:t>NetBeneﬁts.com/</a:t>
            </a:r>
            <a:r>
              <a:rPr lang="en-US" sz="800" dirty="0" err="1">
                <a:solidFill>
                  <a:srgbClr val="000000"/>
                </a:solidFill>
                <a:latin typeface="Fidelity Sans" panose="020B0503030202020204" pitchFamily="34" charset="0"/>
              </a:rPr>
              <a:t>trabajo</a:t>
            </a:r>
            <a:r>
              <a:rPr lang="en-US" sz="800" dirty="0">
                <a:latin typeface="Fidelity Sans" panose="020B050303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6CDDFA-0F85-EA53-5E73-809631A85FF4}"/>
              </a:ext>
            </a:extLst>
          </p:cNvPr>
          <p:cNvSpPr txBox="1"/>
          <p:nvPr/>
        </p:nvSpPr>
        <p:spPr>
          <a:xfrm>
            <a:off x="1828800" y="996688"/>
            <a:ext cx="178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Fidelity Sans" panose="020B0503030202020204" pitchFamily="34" charset="77"/>
              </a:rPr>
              <a:t>Fidelity Brokerage Services LLC, Member NYSE, SIPC, 900 Salem Street, Smithﬁeld, RI 02917</a:t>
            </a:r>
          </a:p>
          <a:p>
            <a:r>
              <a:rPr lang="en-US" sz="300" dirty="0">
                <a:latin typeface="Fidelity Sans" panose="020B0503030202020204" pitchFamily="34" charset="77"/>
              </a:rPr>
              <a:t>© 2023 FMR LLC. </a:t>
            </a:r>
            <a:r>
              <a:rPr lang="en-US" sz="300" dirty="0" err="1">
                <a:latin typeface="Fidelity Sans" panose="020B0503030202020204" pitchFamily="34" charset="0"/>
              </a:rPr>
              <a:t>Todos</a:t>
            </a:r>
            <a:r>
              <a:rPr lang="en-US" sz="300" dirty="0">
                <a:latin typeface="Fidelity Sans" panose="020B0503030202020204" pitchFamily="34" charset="0"/>
              </a:rPr>
              <a:t> </a:t>
            </a:r>
            <a:r>
              <a:rPr lang="en-US" sz="300" dirty="0" err="1">
                <a:latin typeface="Fidelity Sans" panose="020B0503030202020204" pitchFamily="34" charset="0"/>
              </a:rPr>
              <a:t>los</a:t>
            </a:r>
            <a:r>
              <a:rPr lang="en-US" sz="300" dirty="0">
                <a:latin typeface="Fidelity Sans" panose="020B0503030202020204" pitchFamily="34" charset="0"/>
              </a:rPr>
              <a:t> derechos </a:t>
            </a:r>
            <a:r>
              <a:rPr lang="en-US" sz="300" dirty="0" err="1">
                <a:latin typeface="Fidelity Sans" panose="020B0503030202020204" pitchFamily="34" charset="0"/>
              </a:rPr>
              <a:t>reservados</a:t>
            </a:r>
            <a:r>
              <a:rPr lang="en-US" sz="300" dirty="0">
                <a:latin typeface="Fidelity Sans" panose="020B0503030202020204" pitchFamily="34" charset="0"/>
              </a:rPr>
              <a:t>.</a:t>
            </a:r>
            <a:endParaRPr lang="en-US" sz="300" dirty="0">
              <a:latin typeface="Fidelity Sans" panose="020B0503030202020204" pitchFamily="34" charset="77"/>
            </a:endParaRPr>
          </a:p>
          <a:p>
            <a:r>
              <a:rPr lang="en-US" sz="300" dirty="0">
                <a:latin typeface="Fidelity Sans" panose="020B0503030202020204" pitchFamily="34" charset="77"/>
              </a:rPr>
              <a:t>1101568.1.0. </a:t>
            </a:r>
          </a:p>
          <a:p>
            <a:endParaRPr lang="en-US" sz="300" dirty="0">
              <a:latin typeface="Fidelity Sans" panose="020B0503030202020204" pitchFamily="34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14" ma:contentTypeDescription="Create a new document." ma:contentTypeScope="" ma:versionID="48852d0d37196a58b5fd57ef56b78b9b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af2396b479e6506a46784e834eba3bde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</documentManagement>
</p:properties>
</file>

<file path=customXml/itemProps1.xml><?xml version="1.0" encoding="utf-8"?>
<ds:datastoreItem xmlns:ds="http://schemas.openxmlformats.org/officeDocument/2006/customXml" ds:itemID="{A67BF875-1BD0-45E5-8125-57D652D3A1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75B639-81CD-48D2-BEC0-FFA53661B8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BF45F6-3112-4E02-808F-E3A3AD98A790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61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Fidelity Sans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Findlen, Michelle</dc:creator>
  <cp:keywords/>
  <dc:description/>
  <cp:lastModifiedBy>Findlen, Michelle</cp:lastModifiedBy>
  <cp:revision>3</cp:revision>
  <dcterms:created xsi:type="dcterms:W3CDTF">2023-07-27T14:31:46Z</dcterms:created>
  <dcterms:modified xsi:type="dcterms:W3CDTF">2023-09-19T13:30:53Z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2023-07-26T10:00:00Z</vt:filetime>
  </property>
  <property fmtid="{D5CDD505-2E9C-101B-9397-08002B2CF9AE}" pid="3" name="Creator">
    <vt:lpwstr>Adobe Photoshop 24.5 (Macintosh)</vt:lpwstr>
  </property>
  <property fmtid="{D5CDD505-2E9C-101B-9397-08002B2CF9AE}" pid="4" name="LastSaved">
    <vt:filetime>2023-07-26T10:00:00Z</vt:filetime>
  </property>
  <property fmtid="{D5CDD505-2E9C-101B-9397-08002B2CF9AE}" pid="5" name="ContentTypeId">
    <vt:lpwstr>0x01010045811A15E5312B498EB73555F9699BBC</vt:lpwstr>
  </property>
  <property fmtid="{D5CDD505-2E9C-101B-9397-08002B2CF9AE}" pid="6" name="MediaServiceImageTags">
    <vt:lpwstr/>
  </property>
</Properties>
</file>