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5808E1-0FE9-4D31-A4A5-C26B9E089538}" v="1" dt="2023-07-24T21:17:30.2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ndlen, Michelle" userId="95fe4abf-f70b-4435-bda8-01124bafe42c" providerId="ADAL" clId="{FA5808E1-0FE9-4D31-A4A5-C26B9E089538}"/>
    <pc:docChg chg="custSel modSld">
      <pc:chgData name="Findlen, Michelle" userId="95fe4abf-f70b-4435-bda8-01124bafe42c" providerId="ADAL" clId="{FA5808E1-0FE9-4D31-A4A5-C26B9E089538}" dt="2023-07-24T21:17:30.246" v="1" actId="14826"/>
      <pc:docMkLst>
        <pc:docMk/>
      </pc:docMkLst>
      <pc:sldChg chg="delSp modSp mod">
        <pc:chgData name="Findlen, Michelle" userId="95fe4abf-f70b-4435-bda8-01124bafe42c" providerId="ADAL" clId="{FA5808E1-0FE9-4D31-A4A5-C26B9E089538}" dt="2023-07-24T21:17:30.246" v="1" actId="14826"/>
        <pc:sldMkLst>
          <pc:docMk/>
          <pc:sldMk cId="300828779" sldId="256"/>
        </pc:sldMkLst>
        <pc:spChg chg="del">
          <ac:chgData name="Findlen, Michelle" userId="95fe4abf-f70b-4435-bda8-01124bafe42c" providerId="ADAL" clId="{FA5808E1-0FE9-4D31-A4A5-C26B9E089538}" dt="2023-07-24T21:17:09.240" v="0" actId="478"/>
          <ac:spMkLst>
            <pc:docMk/>
            <pc:sldMk cId="300828779" sldId="256"/>
            <ac:spMk id="12" creationId="{BD0389F0-EB40-9681-C968-76325C09B0CB}"/>
          </ac:spMkLst>
        </pc:spChg>
        <pc:picChg chg="mod">
          <ac:chgData name="Findlen, Michelle" userId="95fe4abf-f70b-4435-bda8-01124bafe42c" providerId="ADAL" clId="{FA5808E1-0FE9-4D31-A4A5-C26B9E089538}" dt="2023-07-24T21:17:30.246" v="1" actId="14826"/>
          <ac:picMkLst>
            <pc:docMk/>
            <pc:sldMk cId="300828779" sldId="256"/>
            <ac:picMk id="13" creationId="{264059E9-C3FF-B4AE-0285-4D014796A7E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C0A0-690F-C340-A362-3524792ACC3F}" type="datetimeFigureOut">
              <a:rPr lang="en-US" smtClean="0"/>
              <a:t>07/24/2023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6CB7-A201-5446-A7DD-0C10F5C5B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863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C0A0-690F-C340-A362-3524792ACC3F}" type="datetimeFigureOut">
              <a:rPr lang="en-US" smtClean="0"/>
              <a:t>07/24/2023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6CB7-A201-5446-A7DD-0C10F5C5B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795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C0A0-690F-C340-A362-3524792ACC3F}" type="datetimeFigureOut">
              <a:rPr lang="en-US" smtClean="0"/>
              <a:t>07/24/2023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6CB7-A201-5446-A7DD-0C10F5C5B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420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C0A0-690F-C340-A362-3524792ACC3F}" type="datetimeFigureOut">
              <a:rPr lang="en-US" smtClean="0"/>
              <a:t>07/24/2023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6CB7-A201-5446-A7DD-0C10F5C5B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913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C0A0-690F-C340-A362-3524792ACC3F}" type="datetimeFigureOut">
              <a:rPr lang="en-US" smtClean="0"/>
              <a:t>07/24/2023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6CB7-A201-5446-A7DD-0C10F5C5B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98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C0A0-690F-C340-A362-3524792ACC3F}" type="datetimeFigureOut">
              <a:rPr lang="en-US" smtClean="0"/>
              <a:t>07/24/2023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6CB7-A201-5446-A7DD-0C10F5C5B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012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C0A0-690F-C340-A362-3524792ACC3F}" type="datetimeFigureOut">
              <a:rPr lang="en-US" smtClean="0"/>
              <a:t>07/24/2023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6CB7-A201-5446-A7DD-0C10F5C5B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836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C0A0-690F-C340-A362-3524792ACC3F}" type="datetimeFigureOut">
              <a:rPr lang="en-US" smtClean="0"/>
              <a:t>07/24/2023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6CB7-A201-5446-A7DD-0C10F5C5B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87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C0A0-690F-C340-A362-3524792ACC3F}" type="datetimeFigureOut">
              <a:rPr lang="en-US" smtClean="0"/>
              <a:t>07/24/2023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6CB7-A201-5446-A7DD-0C10F5C5B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6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C0A0-690F-C340-A362-3524792ACC3F}" type="datetimeFigureOut">
              <a:rPr lang="en-US" smtClean="0"/>
              <a:t>07/24/2023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6CB7-A201-5446-A7DD-0C10F5C5B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374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C0A0-690F-C340-A362-3524792ACC3F}" type="datetimeFigureOut">
              <a:rPr lang="en-US" smtClean="0"/>
              <a:t>07/24/2023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6CB7-A201-5446-A7DD-0C10F5C5B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225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0C0A0-690F-C340-A362-3524792ACC3F}" type="datetimeFigureOut">
              <a:rPr lang="en-US" smtClean="0"/>
              <a:t>07/24/2023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96CB7-A201-5446-A7DD-0C10F5C5B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74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CF886F-BAF0-8167-B94F-7DF0C28BEB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4132"/>
            <a:ext cx="12192000" cy="68497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41AD66-F192-D0D2-37D7-539CC1467966}"/>
              </a:ext>
            </a:extLst>
          </p:cNvPr>
          <p:cNvSpPr txBox="1"/>
          <p:nvPr/>
        </p:nvSpPr>
        <p:spPr>
          <a:xfrm>
            <a:off x="6845643" y="1581665"/>
            <a:ext cx="476970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>
                <a:latin typeface="Fidelity Sans" panose="020B0503030202020204" pitchFamily="34" charset="77"/>
              </a:rPr>
              <a:t>There’s more to your benefits than you might think.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4E5864-F9CD-D4AF-20CA-D8F156019F6D}"/>
              </a:ext>
            </a:extLst>
          </p:cNvPr>
          <p:cNvSpPr txBox="1"/>
          <p:nvPr/>
        </p:nvSpPr>
        <p:spPr>
          <a:xfrm>
            <a:off x="7938584" y="4201656"/>
            <a:ext cx="270594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Fidelity Sans" panose="020B0503030202020204" pitchFamily="34" charset="77"/>
              </a:rPr>
              <a:t>Learn how your workplace benefits can work for you at </a:t>
            </a:r>
            <a:r>
              <a:rPr lang="en-US" sz="1600" dirty="0" err="1">
                <a:solidFill>
                  <a:srgbClr val="000000"/>
                </a:solidFill>
                <a:effectLst/>
                <a:latin typeface="Fidelity Sans" panose="020B0503030202020204" pitchFamily="34" charset="77"/>
              </a:rPr>
              <a:t>NetBenefits.com</a:t>
            </a:r>
            <a:r>
              <a:rPr lang="en-US" sz="1600" dirty="0">
                <a:solidFill>
                  <a:srgbClr val="000000"/>
                </a:solidFill>
                <a:effectLst/>
                <a:latin typeface="Fidelity Sans" panose="020B0503030202020204" pitchFamily="34" charset="77"/>
              </a:rPr>
              <a:t>/</a:t>
            </a:r>
            <a:r>
              <a:rPr lang="en-US" sz="1600" dirty="0" err="1">
                <a:solidFill>
                  <a:srgbClr val="000000"/>
                </a:solidFill>
                <a:effectLst/>
                <a:latin typeface="Fidelity Sans" panose="020B0503030202020204" pitchFamily="34" charset="77"/>
              </a:rPr>
              <a:t>atwork</a:t>
            </a:r>
            <a:r>
              <a:rPr lang="en-US" sz="1500" dirty="0">
                <a:latin typeface="Fidelity Sans" panose="020B0503030202020204" pitchFamily="34" charset="77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9A4F02-C338-9626-1D56-57890E2A716F}"/>
              </a:ext>
            </a:extLst>
          </p:cNvPr>
          <p:cNvSpPr txBox="1"/>
          <p:nvPr/>
        </p:nvSpPr>
        <p:spPr>
          <a:xfrm>
            <a:off x="3277378" y="5823433"/>
            <a:ext cx="72195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Fidelity Sans" panose="020B0503030202020204" pitchFamily="34" charset="77"/>
              </a:rPr>
              <a:t>Lorem ipsum dolor sit </a:t>
            </a:r>
            <a:r>
              <a:rPr lang="en-US" sz="1000" dirty="0" err="1">
                <a:latin typeface="Fidelity Sans" panose="020B0503030202020204" pitchFamily="34" charset="77"/>
              </a:rPr>
              <a:t>amet</a:t>
            </a:r>
            <a:r>
              <a:rPr lang="en-US" sz="1000" dirty="0">
                <a:latin typeface="Fidelity Sans" panose="020B0503030202020204" pitchFamily="34" charset="77"/>
              </a:rPr>
              <a:t>, </a:t>
            </a:r>
            <a:r>
              <a:rPr lang="en-US" sz="1000" dirty="0" err="1">
                <a:latin typeface="Fidelity Sans" panose="020B0503030202020204" pitchFamily="34" charset="77"/>
              </a:rPr>
              <a:t>consectetur</a:t>
            </a:r>
            <a:r>
              <a:rPr lang="en-US" sz="1000" dirty="0">
                <a:latin typeface="Fidelity Sans" panose="020B0503030202020204" pitchFamily="34" charset="77"/>
              </a:rPr>
              <a:t> </a:t>
            </a:r>
            <a:r>
              <a:rPr lang="en-US" sz="1000" dirty="0" err="1">
                <a:latin typeface="Fidelity Sans" panose="020B0503030202020204" pitchFamily="34" charset="77"/>
              </a:rPr>
              <a:t>adipisicing</a:t>
            </a:r>
            <a:r>
              <a:rPr lang="en-US" sz="1000" dirty="0">
                <a:latin typeface="Fidelity Sans" panose="020B0503030202020204" pitchFamily="34" charset="77"/>
              </a:rPr>
              <a:t> </a:t>
            </a:r>
            <a:r>
              <a:rPr lang="en-US" sz="1000" dirty="0" err="1">
                <a:latin typeface="Fidelity Sans" panose="020B0503030202020204" pitchFamily="34" charset="77"/>
              </a:rPr>
              <a:t>elit</a:t>
            </a:r>
            <a:r>
              <a:rPr lang="en-US" sz="1000" dirty="0">
                <a:latin typeface="Fidelity Sans" panose="020B0503030202020204" pitchFamily="34" charset="77"/>
              </a:rPr>
              <a:t>, sed do </a:t>
            </a:r>
            <a:r>
              <a:rPr lang="en-US" sz="1000" dirty="0" err="1">
                <a:latin typeface="Fidelity Sans" panose="020B0503030202020204" pitchFamily="34" charset="77"/>
              </a:rPr>
              <a:t>eiusmod</a:t>
            </a:r>
            <a:r>
              <a:rPr lang="en-US" sz="1000" dirty="0">
                <a:latin typeface="Fidelity Sans" panose="020B0503030202020204" pitchFamily="34" charset="77"/>
              </a:rPr>
              <a:t> </a:t>
            </a:r>
            <a:r>
              <a:rPr lang="en-US" sz="1000" dirty="0" err="1">
                <a:latin typeface="Fidelity Sans" panose="020B0503030202020204" pitchFamily="34" charset="77"/>
              </a:rPr>
              <a:t>tempor</a:t>
            </a:r>
            <a:r>
              <a:rPr lang="en-US" sz="1000" dirty="0">
                <a:latin typeface="Fidelity Sans" panose="020B0503030202020204" pitchFamily="34" charset="77"/>
              </a:rPr>
              <a:t> </a:t>
            </a:r>
            <a:r>
              <a:rPr lang="en-US" sz="1000" dirty="0" err="1">
                <a:latin typeface="Fidelity Sans" panose="020B0503030202020204" pitchFamily="34" charset="77"/>
              </a:rPr>
              <a:t>incididunt</a:t>
            </a:r>
            <a:r>
              <a:rPr lang="en-US" sz="1000" dirty="0">
                <a:latin typeface="Fidelity Sans" panose="020B0503030202020204" pitchFamily="34" charset="77"/>
              </a:rPr>
              <a:t> </a:t>
            </a:r>
            <a:r>
              <a:rPr lang="en-US" sz="1000" dirty="0" err="1">
                <a:latin typeface="Fidelity Sans" panose="020B0503030202020204" pitchFamily="34" charset="77"/>
              </a:rPr>
              <a:t>ut</a:t>
            </a:r>
            <a:r>
              <a:rPr lang="en-US" sz="1000" dirty="0">
                <a:latin typeface="Fidelity Sans" panose="020B0503030202020204" pitchFamily="34" charset="77"/>
              </a:rPr>
              <a:t> labore et dolore magna </a:t>
            </a:r>
            <a:r>
              <a:rPr lang="en-US" sz="1000" dirty="0" err="1">
                <a:latin typeface="Fidelity Sans" panose="020B0503030202020204" pitchFamily="34" charset="77"/>
              </a:rPr>
              <a:t>aliqua</a:t>
            </a:r>
            <a:r>
              <a:rPr lang="en-US" sz="1000" dirty="0">
                <a:latin typeface="Fidelity Sans" panose="020B0503030202020204" pitchFamily="34" charset="77"/>
              </a:rPr>
              <a:t>. Ut </a:t>
            </a:r>
            <a:r>
              <a:rPr lang="en-US" sz="1000" dirty="0" err="1">
                <a:latin typeface="Fidelity Sans" panose="020B0503030202020204" pitchFamily="34" charset="77"/>
              </a:rPr>
              <a:t>enim</a:t>
            </a:r>
            <a:r>
              <a:rPr lang="en-US" sz="1000" dirty="0">
                <a:latin typeface="Fidelity Sans" panose="020B0503030202020204" pitchFamily="34" charset="77"/>
              </a:rPr>
              <a:t> ad minim </a:t>
            </a:r>
            <a:r>
              <a:rPr lang="en-US" sz="1000" dirty="0" err="1">
                <a:latin typeface="Fidelity Sans" panose="020B0503030202020204" pitchFamily="34" charset="77"/>
              </a:rPr>
              <a:t>veniam</a:t>
            </a:r>
            <a:r>
              <a:rPr lang="en-US" sz="1000" dirty="0">
                <a:latin typeface="Fidelity Sans" panose="020B0503030202020204" pitchFamily="34" charset="77"/>
              </a:rPr>
              <a:t>, </a:t>
            </a:r>
            <a:r>
              <a:rPr lang="en-US" sz="1000" dirty="0" err="1">
                <a:latin typeface="Fidelity Sans" panose="020B0503030202020204" pitchFamily="34" charset="77"/>
              </a:rPr>
              <a:t>quis</a:t>
            </a:r>
            <a:r>
              <a:rPr lang="en-US" sz="1000" dirty="0">
                <a:latin typeface="Fidelity Sans" panose="020B0503030202020204" pitchFamily="34" charset="77"/>
              </a:rPr>
              <a:t> </a:t>
            </a:r>
            <a:r>
              <a:rPr lang="en-US" sz="1000" dirty="0" err="1">
                <a:latin typeface="Fidelity Sans" panose="020B0503030202020204" pitchFamily="34" charset="77"/>
              </a:rPr>
              <a:t>nostrud</a:t>
            </a:r>
            <a:r>
              <a:rPr lang="en-US" sz="1000" dirty="0">
                <a:latin typeface="Fidelity Sans" panose="020B0503030202020204" pitchFamily="34" charset="77"/>
              </a:rPr>
              <a:t> exercitation </a:t>
            </a:r>
            <a:r>
              <a:rPr lang="en-US" sz="1000" dirty="0" err="1">
                <a:latin typeface="Fidelity Sans" panose="020B0503030202020204" pitchFamily="34" charset="77"/>
              </a:rPr>
              <a:t>ullamco</a:t>
            </a:r>
            <a:r>
              <a:rPr lang="en-US" sz="1000" dirty="0">
                <a:latin typeface="Fidelity Sans" panose="020B0503030202020204" pitchFamily="34" charset="77"/>
              </a:rPr>
              <a:t> </a:t>
            </a:r>
            <a:r>
              <a:rPr lang="en-US" sz="1000" dirty="0" err="1">
                <a:latin typeface="Fidelity Sans" panose="020B0503030202020204" pitchFamily="34" charset="77"/>
              </a:rPr>
              <a:t>laboris</a:t>
            </a:r>
            <a:r>
              <a:rPr lang="en-US" sz="1000" dirty="0">
                <a:latin typeface="Fidelity Sans" panose="020B0503030202020204" pitchFamily="34" charset="77"/>
              </a:rPr>
              <a:t> nisi </a:t>
            </a:r>
            <a:r>
              <a:rPr lang="en-US" sz="1000" dirty="0" err="1">
                <a:latin typeface="Fidelity Sans" panose="020B0503030202020204" pitchFamily="34" charset="77"/>
              </a:rPr>
              <a:t>ut</a:t>
            </a:r>
            <a:r>
              <a:rPr lang="en-US" sz="1000" dirty="0">
                <a:latin typeface="Fidelity Sans" panose="020B0503030202020204" pitchFamily="34" charset="77"/>
              </a:rPr>
              <a:t> </a:t>
            </a:r>
            <a:r>
              <a:rPr lang="en-US" sz="1000" dirty="0" err="1">
                <a:latin typeface="Fidelity Sans" panose="020B0503030202020204" pitchFamily="34" charset="77"/>
              </a:rPr>
              <a:t>aliquip</a:t>
            </a:r>
            <a:r>
              <a:rPr lang="en-US" sz="1000" dirty="0">
                <a:latin typeface="Fidelity Sans" panose="020B0503030202020204" pitchFamily="34" charset="77"/>
              </a:rPr>
              <a:t> ex </a:t>
            </a:r>
            <a:r>
              <a:rPr lang="en-US" sz="1000" dirty="0" err="1">
                <a:latin typeface="Fidelity Sans" panose="020B0503030202020204" pitchFamily="34" charset="77"/>
              </a:rPr>
              <a:t>ea</a:t>
            </a:r>
            <a:r>
              <a:rPr lang="en-US" sz="1000" dirty="0">
                <a:latin typeface="Fidelity Sans" panose="020B0503030202020204" pitchFamily="34" charset="77"/>
              </a:rPr>
              <a:t> </a:t>
            </a:r>
            <a:r>
              <a:rPr lang="en-US" sz="1000" dirty="0" err="1">
                <a:latin typeface="Fidelity Sans" panose="020B0503030202020204" pitchFamily="34" charset="77"/>
              </a:rPr>
              <a:t>commodo</a:t>
            </a:r>
            <a:r>
              <a:rPr lang="en-US" sz="1000" dirty="0">
                <a:latin typeface="Fidelity Sans" panose="020B0503030202020204" pitchFamily="34" charset="77"/>
              </a:rPr>
              <a:t> </a:t>
            </a:r>
            <a:r>
              <a:rPr lang="en-US" sz="1000" dirty="0" err="1">
                <a:latin typeface="Fidelity Sans" panose="020B0503030202020204" pitchFamily="34" charset="77"/>
              </a:rPr>
              <a:t>consequat</a:t>
            </a:r>
            <a:r>
              <a:rPr lang="en-US" sz="1000" dirty="0">
                <a:latin typeface="Fidelity Sans" panose="020B0503030202020204" pitchFamily="34" charset="77"/>
              </a:rPr>
              <a:t>. Duis </a:t>
            </a:r>
            <a:r>
              <a:rPr lang="en-US" sz="1000" dirty="0" err="1">
                <a:latin typeface="Fidelity Sans" panose="020B0503030202020204" pitchFamily="34" charset="77"/>
              </a:rPr>
              <a:t>aute</a:t>
            </a:r>
            <a:r>
              <a:rPr lang="en-US" sz="1000" dirty="0">
                <a:latin typeface="Fidelity Sans" panose="020B0503030202020204" pitchFamily="34" charset="77"/>
              </a:rPr>
              <a:t> </a:t>
            </a:r>
            <a:r>
              <a:rPr lang="en-US" sz="1000" dirty="0" err="1">
                <a:latin typeface="Fidelity Sans" panose="020B0503030202020204" pitchFamily="34" charset="77"/>
              </a:rPr>
              <a:t>irure</a:t>
            </a:r>
            <a:r>
              <a:rPr lang="en-US" sz="1000" dirty="0">
                <a:latin typeface="Fidelity Sans" panose="020B0503030202020204" pitchFamily="34" charset="77"/>
              </a:rPr>
              <a:t> dolor in </a:t>
            </a:r>
            <a:r>
              <a:rPr lang="en-US" sz="1000" dirty="0" err="1">
                <a:latin typeface="Fidelity Sans" panose="020B0503030202020204" pitchFamily="34" charset="77"/>
              </a:rPr>
              <a:t>reprehenderit</a:t>
            </a:r>
            <a:r>
              <a:rPr lang="en-US" sz="1000" dirty="0">
                <a:latin typeface="Fidelity Sans" panose="020B0503030202020204" pitchFamily="34" charset="77"/>
              </a:rPr>
              <a:t> in </a:t>
            </a:r>
            <a:r>
              <a:rPr lang="en-US" sz="1000" dirty="0" err="1">
                <a:latin typeface="Fidelity Sans" panose="020B0503030202020204" pitchFamily="34" charset="77"/>
              </a:rPr>
              <a:t>voluptate</a:t>
            </a:r>
            <a:r>
              <a:rPr lang="en-US" sz="1000" dirty="0">
                <a:latin typeface="Fidelity Sans" panose="020B0503030202020204" pitchFamily="34" charset="77"/>
              </a:rPr>
              <a:t> </a:t>
            </a:r>
            <a:r>
              <a:rPr lang="en-US" sz="1000" dirty="0" err="1">
                <a:latin typeface="Fidelity Sans" panose="020B0503030202020204" pitchFamily="34" charset="77"/>
              </a:rPr>
              <a:t>velit</a:t>
            </a:r>
            <a:r>
              <a:rPr lang="en-US" sz="1000" dirty="0">
                <a:latin typeface="Fidelity Sans" panose="020B0503030202020204" pitchFamily="34" charset="77"/>
              </a:rPr>
              <a:t> </a:t>
            </a:r>
            <a:r>
              <a:rPr lang="en-US" sz="1000" dirty="0" err="1">
                <a:latin typeface="Fidelity Sans" panose="020B0503030202020204" pitchFamily="34" charset="77"/>
              </a:rPr>
              <a:t>esse</a:t>
            </a:r>
            <a:r>
              <a:rPr lang="en-US" sz="1000" dirty="0">
                <a:latin typeface="Fidelity Sans" panose="020B0503030202020204" pitchFamily="34" charset="77"/>
              </a:rPr>
              <a:t> </a:t>
            </a:r>
            <a:r>
              <a:rPr lang="en-US" sz="1000" dirty="0" err="1">
                <a:latin typeface="Fidelity Sans" panose="020B0503030202020204" pitchFamily="34" charset="77"/>
              </a:rPr>
              <a:t>cillum</a:t>
            </a:r>
            <a:r>
              <a:rPr lang="en-US" sz="1000" dirty="0">
                <a:latin typeface="Fidelity Sans" panose="020B0503030202020204" pitchFamily="34" charset="77"/>
              </a:rPr>
              <a:t> dolore </a:t>
            </a:r>
            <a:r>
              <a:rPr lang="en-US" sz="1000" dirty="0" err="1">
                <a:latin typeface="Fidelity Sans" panose="020B0503030202020204" pitchFamily="34" charset="77"/>
              </a:rPr>
              <a:t>eu</a:t>
            </a:r>
            <a:r>
              <a:rPr lang="en-US" sz="1000" dirty="0">
                <a:latin typeface="Fidelity Sans" panose="020B0503030202020204" pitchFamily="34" charset="77"/>
              </a:rPr>
              <a:t> </a:t>
            </a:r>
            <a:r>
              <a:rPr lang="en-US" sz="1000" dirty="0" err="1">
                <a:latin typeface="Fidelity Sans" panose="020B0503030202020204" pitchFamily="34" charset="77"/>
              </a:rPr>
              <a:t>fugiat</a:t>
            </a:r>
            <a:r>
              <a:rPr lang="en-US" sz="1000" dirty="0">
                <a:latin typeface="Fidelity Sans" panose="020B0503030202020204" pitchFamily="34" charset="77"/>
              </a:rPr>
              <a:t> </a:t>
            </a:r>
            <a:r>
              <a:rPr lang="en-US" sz="1000" dirty="0" err="1">
                <a:latin typeface="Fidelity Sans" panose="020B0503030202020204" pitchFamily="34" charset="77"/>
              </a:rPr>
              <a:t>nulla</a:t>
            </a:r>
            <a:r>
              <a:rPr lang="en-US" sz="1000" dirty="0">
                <a:latin typeface="Fidelity Sans" panose="020B0503030202020204" pitchFamily="34" charset="77"/>
              </a:rPr>
              <a:t> </a:t>
            </a:r>
            <a:r>
              <a:rPr lang="en-US" sz="1000" dirty="0" err="1">
                <a:latin typeface="Fidelity Sans" panose="020B0503030202020204" pitchFamily="34" charset="77"/>
              </a:rPr>
              <a:t>pariatur</a:t>
            </a:r>
            <a:r>
              <a:rPr lang="en-US" sz="1000" dirty="0">
                <a:latin typeface="Fidelity Sans" panose="020B0503030202020204" pitchFamily="34" charset="77"/>
              </a:rPr>
              <a:t>. </a:t>
            </a:r>
            <a:r>
              <a:rPr lang="en-US" sz="1000" dirty="0" err="1">
                <a:latin typeface="Fidelity Sans" panose="020B0503030202020204" pitchFamily="34" charset="77"/>
              </a:rPr>
              <a:t>Excepteur</a:t>
            </a:r>
            <a:r>
              <a:rPr lang="en-US" sz="1000" dirty="0">
                <a:latin typeface="Fidelity Sans" panose="020B0503030202020204" pitchFamily="34" charset="77"/>
              </a:rPr>
              <a:t> </a:t>
            </a:r>
            <a:r>
              <a:rPr lang="en-US" sz="1000" dirty="0" err="1">
                <a:latin typeface="Fidelity Sans" panose="020B0503030202020204" pitchFamily="34" charset="77"/>
              </a:rPr>
              <a:t>sint</a:t>
            </a:r>
            <a:r>
              <a:rPr lang="en-US" sz="1000" dirty="0">
                <a:latin typeface="Fidelity Sans" panose="020B0503030202020204" pitchFamily="34" charset="77"/>
              </a:rPr>
              <a:t> </a:t>
            </a:r>
            <a:r>
              <a:rPr lang="en-US" sz="1000" dirty="0" err="1">
                <a:latin typeface="Fidelity Sans" panose="020B0503030202020204" pitchFamily="34" charset="77"/>
              </a:rPr>
              <a:t>occaecat</a:t>
            </a:r>
            <a:r>
              <a:rPr lang="en-US" sz="1000" dirty="0">
                <a:latin typeface="Fidelity Sans" panose="020B0503030202020204" pitchFamily="34" charset="77"/>
              </a:rPr>
              <a:t> </a:t>
            </a:r>
            <a:r>
              <a:rPr lang="en-US" sz="1000" dirty="0" err="1">
                <a:latin typeface="Fidelity Sans" panose="020B0503030202020204" pitchFamily="34" charset="77"/>
              </a:rPr>
              <a:t>cupidatat</a:t>
            </a:r>
            <a:r>
              <a:rPr lang="en-US" sz="1000" dirty="0">
                <a:latin typeface="Fidelity Sans" panose="020B0503030202020204" pitchFamily="34" charset="77"/>
              </a:rPr>
              <a:t> non </a:t>
            </a:r>
            <a:r>
              <a:rPr lang="en-US" sz="1000" dirty="0" err="1">
                <a:latin typeface="Fidelity Sans" panose="020B0503030202020204" pitchFamily="34" charset="77"/>
              </a:rPr>
              <a:t>proident</a:t>
            </a:r>
            <a:r>
              <a:rPr lang="en-US" sz="1000" dirty="0">
                <a:latin typeface="Fidelity Sans" panose="020B0503030202020204" pitchFamily="34" charset="77"/>
              </a:rPr>
              <a:t>, sunt in culpa qui </a:t>
            </a:r>
            <a:r>
              <a:rPr lang="en-US" sz="1000" dirty="0" err="1">
                <a:latin typeface="Fidelity Sans" panose="020B0503030202020204" pitchFamily="34" charset="77"/>
              </a:rPr>
              <a:t>officia</a:t>
            </a:r>
            <a:r>
              <a:rPr lang="en-US" sz="1000" dirty="0">
                <a:latin typeface="Fidelity Sans" panose="020B0503030202020204" pitchFamily="34" charset="77"/>
              </a:rPr>
              <a:t> </a:t>
            </a:r>
            <a:r>
              <a:rPr lang="en-US" sz="1000" dirty="0" err="1">
                <a:latin typeface="Fidelity Sans" panose="020B0503030202020204" pitchFamily="34" charset="77"/>
              </a:rPr>
              <a:t>deserunt</a:t>
            </a:r>
            <a:r>
              <a:rPr lang="en-US" sz="1000" dirty="0">
                <a:latin typeface="Fidelity Sans" panose="020B0503030202020204" pitchFamily="34" charset="77"/>
              </a:rPr>
              <a:t> </a:t>
            </a:r>
            <a:r>
              <a:rPr lang="en-US" sz="1000" dirty="0" err="1">
                <a:latin typeface="Fidelity Sans" panose="020B0503030202020204" pitchFamily="34" charset="77"/>
              </a:rPr>
              <a:t>mollit</a:t>
            </a:r>
            <a:r>
              <a:rPr lang="en-US" sz="1000" dirty="0">
                <a:latin typeface="Fidelity Sans" panose="020B0503030202020204" pitchFamily="34" charset="77"/>
              </a:rPr>
              <a:t> </a:t>
            </a:r>
            <a:r>
              <a:rPr lang="en-US" sz="1000" dirty="0" err="1">
                <a:latin typeface="Fidelity Sans" panose="020B0503030202020204" pitchFamily="34" charset="77"/>
              </a:rPr>
              <a:t>anim</a:t>
            </a:r>
            <a:r>
              <a:rPr lang="en-US" sz="1000" dirty="0">
                <a:latin typeface="Fidelity Sans" panose="020B0503030202020204" pitchFamily="34" charset="77"/>
              </a:rPr>
              <a:t> id </a:t>
            </a:r>
            <a:r>
              <a:rPr lang="en-US" sz="1000" dirty="0" err="1">
                <a:latin typeface="Fidelity Sans" panose="020B0503030202020204" pitchFamily="34" charset="77"/>
              </a:rPr>
              <a:t>est</a:t>
            </a:r>
            <a:r>
              <a:rPr lang="en-US" sz="1000" dirty="0">
                <a:latin typeface="Fidelity Sans" panose="020B0503030202020204" pitchFamily="34" charset="77"/>
              </a:rPr>
              <a:t> </a:t>
            </a:r>
            <a:r>
              <a:rPr lang="en-US" sz="1000" dirty="0" err="1">
                <a:latin typeface="Fidelity Sans" panose="020B0503030202020204" pitchFamily="34" charset="77"/>
              </a:rPr>
              <a:t>laborum</a:t>
            </a:r>
            <a:r>
              <a:rPr lang="en-US" sz="1000" dirty="0">
                <a:latin typeface="Fidelity Sans" panose="020B0503030202020204" pitchFamily="34" charset="77"/>
              </a:rPr>
              <a:t>. Sed </a:t>
            </a:r>
            <a:r>
              <a:rPr lang="en-US" sz="1000" dirty="0" err="1">
                <a:latin typeface="Fidelity Sans" panose="020B0503030202020204" pitchFamily="34" charset="77"/>
              </a:rPr>
              <a:t>ut</a:t>
            </a:r>
            <a:r>
              <a:rPr lang="en-US" sz="1000" dirty="0">
                <a:latin typeface="Fidelity Sans" panose="020B0503030202020204" pitchFamily="34" charset="77"/>
              </a:rPr>
              <a:t> </a:t>
            </a:r>
            <a:r>
              <a:rPr lang="en-US" sz="1000" dirty="0" err="1">
                <a:latin typeface="Fidelity Sans" panose="020B0503030202020204" pitchFamily="34" charset="77"/>
              </a:rPr>
              <a:t>perspiciatis</a:t>
            </a:r>
            <a:r>
              <a:rPr lang="en-US" sz="1000" dirty="0">
                <a:latin typeface="Fidelity Sans" panose="020B0503030202020204" pitchFamily="34" charset="77"/>
              </a:rPr>
              <a:t> </a:t>
            </a:r>
            <a:r>
              <a:rPr lang="en-US" sz="1000" dirty="0" err="1">
                <a:latin typeface="Fidelity Sans" panose="020B0503030202020204" pitchFamily="34" charset="77"/>
              </a:rPr>
              <a:t>unde</a:t>
            </a:r>
            <a:endParaRPr lang="en-US" sz="1000" dirty="0">
              <a:latin typeface="Fidelity Sans" panose="020B0503030202020204" pitchFamily="34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0D296B-6D25-D1F9-9B36-2A623E31758E}"/>
              </a:ext>
            </a:extLst>
          </p:cNvPr>
          <p:cNvSpPr txBox="1"/>
          <p:nvPr/>
        </p:nvSpPr>
        <p:spPr>
          <a:xfrm>
            <a:off x="152342" y="5137967"/>
            <a:ext cx="1793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solidFill>
                  <a:schemeClr val="bg1"/>
                </a:solidFill>
                <a:latin typeface="Fidelity Sans" panose="020B0503030202020204" pitchFamily="34" charset="77"/>
              </a:rPr>
              <a:t>Fidelity Brokerage Services LLC, Member NYSE, SIPC, 900 Salem Street, Smithfield, RI 02917</a:t>
            </a:r>
          </a:p>
          <a:p>
            <a:r>
              <a:rPr lang="en-US" sz="500" dirty="0">
                <a:solidFill>
                  <a:schemeClr val="bg1"/>
                </a:solidFill>
                <a:latin typeface="Fidelity Sans" panose="020B0503030202020204" pitchFamily="34" charset="77"/>
              </a:rPr>
              <a:t>© 2023 FMR LLC. All rights reserved.</a:t>
            </a:r>
          </a:p>
          <a:p>
            <a:r>
              <a:rPr lang="en-US" sz="500" dirty="0">
                <a:solidFill>
                  <a:schemeClr val="bg1"/>
                </a:solidFill>
                <a:latin typeface="Fidelity Sans" panose="020B0503030202020204" pitchFamily="34" charset="77"/>
              </a:rPr>
              <a:t>1084607.1.0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64059E9-C3FF-B4AE-0285-4D014796A7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28613" y="4148091"/>
            <a:ext cx="918263" cy="918263"/>
          </a:xfrm>
          <a:prstGeom prst="rect">
            <a:avLst/>
          </a:prstGeom>
        </p:spPr>
      </p:pic>
      <p:pic>
        <p:nvPicPr>
          <p:cNvPr id="15" name="Picture 14" descr="A pink text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6EA533A3-483A-822D-C491-73D155F07B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423" y="5776031"/>
            <a:ext cx="2334190" cy="84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28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42</TotalTime>
  <Words>135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Fidelity Sans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Dristas, William</dc:creator>
  <cp:keywords/>
  <dc:description/>
  <cp:lastModifiedBy>Findlen, Michelle</cp:lastModifiedBy>
  <cp:revision>4</cp:revision>
  <dcterms:created xsi:type="dcterms:W3CDTF">2023-05-08T14:48:59Z</dcterms:created>
  <dcterms:modified xsi:type="dcterms:W3CDTF">2023-07-24T21:17:32Z</dcterms:modified>
  <cp:category/>
</cp:coreProperties>
</file>