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sldIdLst>
    <p:sldId id="256" r:id="rId5"/>
  </p:sldIdLst>
  <p:sldSz cx="12192000" cy="6858000"/>
  <p:notesSz cx="6858000" cy="9144000"/>
  <p:embeddedFontLst>
    <p:embeddedFont>
      <p:font typeface="Fidelity Sans 2" panose="020B0504050501040104" pitchFamily="34" charset="77"/>
      <p:regular r:id="rId6"/>
      <p:bold r:id="rId7"/>
      <p:italic r:id="rId8"/>
      <p:boldItalic r:id="rId9"/>
    </p:embeddedFont>
    <p:embeddedFont>
      <p:font typeface="Fidelity Sans 2 SemiBold" panose="020B0504050501040104" pitchFamily="34" charset="77"/>
      <p:regular r:id="rId10"/>
      <p:bold r:id="rId11"/>
      <p:italic r:id="rId12"/>
      <p:boldItalic r:id="rId13"/>
    </p:embeddedFont>
    <p:embeddedFont>
      <p:font typeface="Fidelity Slab Light" panose="02060404050501040104" pitchFamily="18" charset="77"/>
      <p:regular r:id="rId14"/>
      <p:italic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3687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53C0CA-F8FE-E641-828B-3ADBEB92DB46}" v="8" dt="2025-08-29T14:56:43.9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94796"/>
  </p:normalViewPr>
  <p:slideViewPr>
    <p:cSldViewPr snapToGrid="0">
      <p:cViewPr varScale="1">
        <p:scale>
          <a:sx n="93" d="100"/>
          <a:sy n="93" d="100"/>
        </p:scale>
        <p:origin x="208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celi, Louis" userId="b1a9071a-9c3e-4c13-abcf-f985a2c09227" providerId="ADAL" clId="{9053C0CA-F8FE-E641-828B-3ADBEB92DB46}"/>
    <pc:docChg chg="undo custSel modSld modMainMaster">
      <pc:chgData name="Berceli, Louis" userId="b1a9071a-9c3e-4c13-abcf-f985a2c09227" providerId="ADAL" clId="{9053C0CA-F8FE-E641-828B-3ADBEB92DB46}" dt="2025-08-29T14:56:43.908" v="49" actId="14826"/>
      <pc:docMkLst>
        <pc:docMk/>
      </pc:docMkLst>
      <pc:sldChg chg="addSp delSp modSp mod">
        <pc:chgData name="Berceli, Louis" userId="b1a9071a-9c3e-4c13-abcf-f985a2c09227" providerId="ADAL" clId="{9053C0CA-F8FE-E641-828B-3ADBEB92DB46}" dt="2025-08-29T14:56:43.908" v="49" actId="14826"/>
        <pc:sldMkLst>
          <pc:docMk/>
          <pc:sldMk cId="2922408761" sldId="256"/>
        </pc:sldMkLst>
        <pc:spChg chg="mod">
          <ac:chgData name="Berceli, Louis" userId="b1a9071a-9c3e-4c13-abcf-f985a2c09227" providerId="ADAL" clId="{9053C0CA-F8FE-E641-828B-3ADBEB92DB46}" dt="2025-08-28T17:54:51.634" v="7"/>
          <ac:spMkLst>
            <pc:docMk/>
            <pc:sldMk cId="2922408761" sldId="256"/>
            <ac:spMk id="3" creationId="{48FA5268-B47C-83FE-7976-3B8468BDF704}"/>
          </ac:spMkLst>
        </pc:spChg>
        <pc:spChg chg="mod">
          <ac:chgData name="Berceli, Louis" userId="b1a9071a-9c3e-4c13-abcf-f985a2c09227" providerId="ADAL" clId="{9053C0CA-F8FE-E641-828B-3ADBEB92DB46}" dt="2025-08-28T17:54:51.634" v="7"/>
          <ac:spMkLst>
            <pc:docMk/>
            <pc:sldMk cId="2922408761" sldId="256"/>
            <ac:spMk id="5" creationId="{1BEEC43E-75DA-30ED-9579-838149553424}"/>
          </ac:spMkLst>
        </pc:spChg>
        <pc:spChg chg="mod">
          <ac:chgData name="Berceli, Louis" userId="b1a9071a-9c3e-4c13-abcf-f985a2c09227" providerId="ADAL" clId="{9053C0CA-F8FE-E641-828B-3ADBEB92DB46}" dt="2025-08-28T17:32:01.618" v="4" actId="1076"/>
          <ac:spMkLst>
            <pc:docMk/>
            <pc:sldMk cId="2922408761" sldId="256"/>
            <ac:spMk id="6" creationId="{7EA4970D-66BE-D073-6721-37FBA778EAB3}"/>
          </ac:spMkLst>
        </pc:spChg>
        <pc:spChg chg="mod">
          <ac:chgData name="Berceli, Louis" userId="b1a9071a-9c3e-4c13-abcf-f985a2c09227" providerId="ADAL" clId="{9053C0CA-F8FE-E641-828B-3ADBEB92DB46}" dt="2025-08-28T17:54:51.634" v="7"/>
          <ac:spMkLst>
            <pc:docMk/>
            <pc:sldMk cId="2922408761" sldId="256"/>
            <ac:spMk id="22" creationId="{1F57326D-EF3F-992E-346E-4EFF34961128}"/>
          </ac:spMkLst>
        </pc:spChg>
        <pc:spChg chg="add mod">
          <ac:chgData name="Berceli, Louis" userId="b1a9071a-9c3e-4c13-abcf-f985a2c09227" providerId="ADAL" clId="{9053C0CA-F8FE-E641-828B-3ADBEB92DB46}" dt="2025-08-28T17:54:51.634" v="7"/>
          <ac:spMkLst>
            <pc:docMk/>
            <pc:sldMk cId="2922408761" sldId="256"/>
            <ac:spMk id="24" creationId="{740331CE-0890-2472-F34F-9933DC85BC64}"/>
          </ac:spMkLst>
        </pc:spChg>
        <pc:spChg chg="add del mod">
          <ac:chgData name="Berceli, Louis" userId="b1a9071a-9c3e-4c13-abcf-f985a2c09227" providerId="ADAL" clId="{9053C0CA-F8FE-E641-828B-3ADBEB92DB46}" dt="2025-08-28T17:57:43.603" v="45" actId="478"/>
          <ac:spMkLst>
            <pc:docMk/>
            <pc:sldMk cId="2922408761" sldId="256"/>
            <ac:spMk id="25" creationId="{B8FA3E3B-FB6C-7A90-9915-B92B26356402}"/>
          </ac:spMkLst>
        </pc:spChg>
        <pc:spChg chg="add del mod">
          <ac:chgData name="Berceli, Louis" userId="b1a9071a-9c3e-4c13-abcf-f985a2c09227" providerId="ADAL" clId="{9053C0CA-F8FE-E641-828B-3ADBEB92DB46}" dt="2025-08-28T17:57:57.689" v="47" actId="478"/>
          <ac:spMkLst>
            <pc:docMk/>
            <pc:sldMk cId="2922408761" sldId="256"/>
            <ac:spMk id="26" creationId="{6EEA25E8-12D5-D8CE-475B-026CB3A96FD1}"/>
          </ac:spMkLst>
        </pc:spChg>
        <pc:spChg chg="add mod modVis">
          <ac:chgData name="Berceli, Louis" userId="b1a9071a-9c3e-4c13-abcf-f985a2c09227" providerId="ADAL" clId="{9053C0CA-F8FE-E641-828B-3ADBEB92DB46}" dt="2025-08-28T17:57:58.940" v="48" actId="14429"/>
          <ac:spMkLst>
            <pc:docMk/>
            <pc:sldMk cId="2922408761" sldId="256"/>
            <ac:spMk id="28" creationId="{FE6275E8-8706-9031-D80B-97CA4E96CE0E}"/>
          </ac:spMkLst>
        </pc:spChg>
        <pc:spChg chg="add mod">
          <ac:chgData name="Berceli, Louis" userId="b1a9071a-9c3e-4c13-abcf-f985a2c09227" providerId="ADAL" clId="{9053C0CA-F8FE-E641-828B-3ADBEB92DB46}" dt="2025-08-28T17:56:44.265" v="33"/>
          <ac:spMkLst>
            <pc:docMk/>
            <pc:sldMk cId="2922408761" sldId="256"/>
            <ac:spMk id="29" creationId="{64204CE2-5439-4D6A-E8D3-D7E63BA64174}"/>
          </ac:spMkLst>
        </pc:spChg>
        <pc:spChg chg="add mod">
          <ac:chgData name="Berceli, Louis" userId="b1a9071a-9c3e-4c13-abcf-f985a2c09227" providerId="ADAL" clId="{9053C0CA-F8FE-E641-828B-3ADBEB92DB46}" dt="2025-08-28T17:56:44.265" v="33"/>
          <ac:spMkLst>
            <pc:docMk/>
            <pc:sldMk cId="2922408761" sldId="256"/>
            <ac:spMk id="30" creationId="{BEFF3366-189C-89DC-D673-26E71676A776}"/>
          </ac:spMkLst>
        </pc:spChg>
        <pc:spChg chg="add mod">
          <ac:chgData name="Berceli, Louis" userId="b1a9071a-9c3e-4c13-abcf-f985a2c09227" providerId="ADAL" clId="{9053C0CA-F8FE-E641-828B-3ADBEB92DB46}" dt="2025-08-28T17:56:44.265" v="33"/>
          <ac:spMkLst>
            <pc:docMk/>
            <pc:sldMk cId="2922408761" sldId="256"/>
            <ac:spMk id="41" creationId="{C657F910-60D8-E846-A2BE-C5484DED5BA8}"/>
          </ac:spMkLst>
        </pc:spChg>
        <pc:grpChg chg="mod">
          <ac:chgData name="Berceli, Louis" userId="b1a9071a-9c3e-4c13-abcf-f985a2c09227" providerId="ADAL" clId="{9053C0CA-F8FE-E641-828B-3ADBEB92DB46}" dt="2025-08-28T17:57:38.184" v="44" actId="14100"/>
          <ac:grpSpMkLst>
            <pc:docMk/>
            <pc:sldMk cId="2922408761" sldId="256"/>
            <ac:grpSpMk id="27" creationId="{6F2C89DF-3AD0-CE66-3F74-33CC6BD5FD38}"/>
          </ac:grpSpMkLst>
        </pc:grpChg>
        <pc:picChg chg="mod">
          <ac:chgData name="Berceli, Louis" userId="b1a9071a-9c3e-4c13-abcf-f985a2c09227" providerId="ADAL" clId="{9053C0CA-F8FE-E641-828B-3ADBEB92DB46}" dt="2025-08-28T17:56:38.766" v="32" actId="14826"/>
          <ac:picMkLst>
            <pc:docMk/>
            <pc:sldMk cId="2922408761" sldId="256"/>
            <ac:picMk id="4" creationId="{591AD865-5D30-B275-37EB-5312CA4BDA24}"/>
          </ac:picMkLst>
        </pc:picChg>
        <pc:picChg chg="mod">
          <ac:chgData name="Berceli, Louis" userId="b1a9071a-9c3e-4c13-abcf-f985a2c09227" providerId="ADAL" clId="{9053C0CA-F8FE-E641-828B-3ADBEB92DB46}" dt="2025-08-29T14:56:43.908" v="49" actId="14826"/>
          <ac:picMkLst>
            <pc:docMk/>
            <pc:sldMk cId="2922408761" sldId="256"/>
            <ac:picMk id="12" creationId="{F21895FE-34D4-6E2E-9692-75013713A972}"/>
          </ac:picMkLst>
        </pc:picChg>
        <pc:picChg chg="mod">
          <ac:chgData name="Berceli, Louis" userId="b1a9071a-9c3e-4c13-abcf-f985a2c09227" providerId="ADAL" clId="{9053C0CA-F8FE-E641-828B-3ADBEB92DB46}" dt="2025-08-28T17:54:51.634" v="7"/>
          <ac:picMkLst>
            <pc:docMk/>
            <pc:sldMk cId="2922408761" sldId="256"/>
            <ac:picMk id="13" creationId="{F8D03265-6326-F37A-7D79-975EACE92871}"/>
          </ac:picMkLst>
        </pc:picChg>
        <pc:picChg chg="mod">
          <ac:chgData name="Berceli, Louis" userId="b1a9071a-9c3e-4c13-abcf-f985a2c09227" providerId="ADAL" clId="{9053C0CA-F8FE-E641-828B-3ADBEB92DB46}" dt="2025-08-28T17:54:51.634" v="7"/>
          <ac:picMkLst>
            <pc:docMk/>
            <pc:sldMk cId="2922408761" sldId="256"/>
            <ac:picMk id="15" creationId="{2D4191AD-FA23-6775-FAAC-701B8A4E3B94}"/>
          </ac:picMkLst>
        </pc:picChg>
        <pc:picChg chg="mod">
          <ac:chgData name="Berceli, Louis" userId="b1a9071a-9c3e-4c13-abcf-f985a2c09227" providerId="ADAL" clId="{9053C0CA-F8FE-E641-828B-3ADBEB92DB46}" dt="2025-08-28T17:54:51.634" v="7"/>
          <ac:picMkLst>
            <pc:docMk/>
            <pc:sldMk cId="2922408761" sldId="256"/>
            <ac:picMk id="17" creationId="{D5B3A3AE-E2FC-3DEE-46E7-3FA656CADDF8}"/>
          </ac:picMkLst>
        </pc:picChg>
        <pc:picChg chg="mod">
          <ac:chgData name="Berceli, Louis" userId="b1a9071a-9c3e-4c13-abcf-f985a2c09227" providerId="ADAL" clId="{9053C0CA-F8FE-E641-828B-3ADBEB92DB46}" dt="2025-08-28T17:54:51.634" v="7"/>
          <ac:picMkLst>
            <pc:docMk/>
            <pc:sldMk cId="2922408761" sldId="256"/>
            <ac:picMk id="19" creationId="{55991805-F889-5984-A945-F765B2B1A917}"/>
          </ac:picMkLst>
        </pc:picChg>
        <pc:picChg chg="mod">
          <ac:chgData name="Berceli, Louis" userId="b1a9071a-9c3e-4c13-abcf-f985a2c09227" providerId="ADAL" clId="{9053C0CA-F8FE-E641-828B-3ADBEB92DB46}" dt="2025-08-28T17:54:51.634" v="7"/>
          <ac:picMkLst>
            <pc:docMk/>
            <pc:sldMk cId="2922408761" sldId="256"/>
            <ac:picMk id="21" creationId="{FBD367D7-58FA-F034-828B-9BBEEC34C827}"/>
          </ac:picMkLst>
        </pc:picChg>
        <pc:picChg chg="mod">
          <ac:chgData name="Berceli, Louis" userId="b1a9071a-9c3e-4c13-abcf-f985a2c09227" providerId="ADAL" clId="{9053C0CA-F8FE-E641-828B-3ADBEB92DB46}" dt="2025-08-28T17:54:51.634" v="7"/>
          <ac:picMkLst>
            <pc:docMk/>
            <pc:sldMk cId="2922408761" sldId="256"/>
            <ac:picMk id="23" creationId="{755862E1-CBE6-5064-B5DE-D602DBCDE41C}"/>
          </ac:picMkLst>
        </pc:picChg>
        <pc:picChg chg="add mod">
          <ac:chgData name="Berceli, Louis" userId="b1a9071a-9c3e-4c13-abcf-f985a2c09227" providerId="ADAL" clId="{9053C0CA-F8FE-E641-828B-3ADBEB92DB46}" dt="2025-08-28T17:56:44.265" v="33"/>
          <ac:picMkLst>
            <pc:docMk/>
            <pc:sldMk cId="2922408761" sldId="256"/>
            <ac:picMk id="34" creationId="{F93F0A08-B822-79FD-9D43-7EEA6C65FC42}"/>
          </ac:picMkLst>
        </pc:picChg>
        <pc:picChg chg="add mod">
          <ac:chgData name="Berceli, Louis" userId="b1a9071a-9c3e-4c13-abcf-f985a2c09227" providerId="ADAL" clId="{9053C0CA-F8FE-E641-828B-3ADBEB92DB46}" dt="2025-08-28T17:56:44.265" v="33"/>
          <ac:picMkLst>
            <pc:docMk/>
            <pc:sldMk cId="2922408761" sldId="256"/>
            <ac:picMk id="35" creationId="{4D2155B0-0D92-1CE2-1FAB-BD217056A0A5}"/>
          </ac:picMkLst>
        </pc:picChg>
        <pc:picChg chg="add mod">
          <ac:chgData name="Berceli, Louis" userId="b1a9071a-9c3e-4c13-abcf-f985a2c09227" providerId="ADAL" clId="{9053C0CA-F8FE-E641-828B-3ADBEB92DB46}" dt="2025-08-28T17:56:44.265" v="33"/>
          <ac:picMkLst>
            <pc:docMk/>
            <pc:sldMk cId="2922408761" sldId="256"/>
            <ac:picMk id="36" creationId="{D56CDFBE-AC18-44E0-4B27-B21EDA98D309}"/>
          </ac:picMkLst>
        </pc:picChg>
        <pc:picChg chg="add mod">
          <ac:chgData name="Berceli, Louis" userId="b1a9071a-9c3e-4c13-abcf-f985a2c09227" providerId="ADAL" clId="{9053C0CA-F8FE-E641-828B-3ADBEB92DB46}" dt="2025-08-28T17:56:44.265" v="33"/>
          <ac:picMkLst>
            <pc:docMk/>
            <pc:sldMk cId="2922408761" sldId="256"/>
            <ac:picMk id="38" creationId="{B449A072-6FC0-D1EA-DE29-183C8566382E}"/>
          </ac:picMkLst>
        </pc:picChg>
        <pc:picChg chg="add mod">
          <ac:chgData name="Berceli, Louis" userId="b1a9071a-9c3e-4c13-abcf-f985a2c09227" providerId="ADAL" clId="{9053C0CA-F8FE-E641-828B-3ADBEB92DB46}" dt="2025-08-28T17:56:44.265" v="33"/>
          <ac:picMkLst>
            <pc:docMk/>
            <pc:sldMk cId="2922408761" sldId="256"/>
            <ac:picMk id="39" creationId="{7A08D6DD-F9B4-FF03-BF03-576CDC5FD41B}"/>
          </ac:picMkLst>
        </pc:picChg>
        <pc:picChg chg="add mod">
          <ac:chgData name="Berceli, Louis" userId="b1a9071a-9c3e-4c13-abcf-f985a2c09227" providerId="ADAL" clId="{9053C0CA-F8FE-E641-828B-3ADBEB92DB46}" dt="2025-08-28T17:56:44.265" v="33"/>
          <ac:picMkLst>
            <pc:docMk/>
            <pc:sldMk cId="2922408761" sldId="256"/>
            <ac:picMk id="40" creationId="{B9F8F8EE-073D-73D0-F622-9C5B85F2B60B}"/>
          </ac:picMkLst>
        </pc:picChg>
      </pc:sldChg>
      <pc:sldMasterChg chg="modSldLayout">
        <pc:chgData name="Berceli, Louis" userId="b1a9071a-9c3e-4c13-abcf-f985a2c09227" providerId="ADAL" clId="{9053C0CA-F8FE-E641-828B-3ADBEB92DB46}" dt="2025-08-28T17:31:48.899" v="0" actId="735"/>
        <pc:sldMasterMkLst>
          <pc:docMk/>
          <pc:sldMasterMk cId="2041055634" sldId="2147483648"/>
        </pc:sldMasterMkLst>
        <pc:sldLayoutChg chg="modSp">
          <pc:chgData name="Berceli, Louis" userId="b1a9071a-9c3e-4c13-abcf-f985a2c09227" providerId="ADAL" clId="{9053C0CA-F8FE-E641-828B-3ADBEB92DB46}" dt="2025-08-28T17:31:48.899" v="0" actId="735"/>
          <pc:sldLayoutMkLst>
            <pc:docMk/>
            <pc:sldMasterMk cId="2041055634" sldId="2147483648"/>
            <pc:sldLayoutMk cId="167378137" sldId="214748364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E9B43-791B-BE03-0A6F-9B410E14B9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8894A3-A10D-C983-F798-DC1CA063E1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9814D5-A0D5-0709-DB08-C2D0667A3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BCA8-D1F0-CC43-898B-70CB3FB7C379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F137E4-EBAF-5FE6-2D07-3B4576547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4B21B-D36E-A4A1-1422-49EF59227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D35A5-B4DA-B741-847D-0BF9E89B2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78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DD05D-595B-63E1-A420-B8350D0CA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4B55AC-42C1-C269-2CC7-EA633C91C4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BBAD24-4FE9-2502-CF3F-AF97B0426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BCA8-D1F0-CC43-898B-70CB3FB7C379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93D8C-2142-5DEA-551A-A3C0DB00A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92E7C8-B309-173F-2505-601AB6E9B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D35A5-B4DA-B741-847D-0BF9E89B2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862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51C23E-F285-7290-F7AF-7FB87D7A7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A1C54D-5FA8-D96F-59EE-0B54426DA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762E41-68F6-EE2A-B1F0-C362367E8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BCA8-D1F0-CC43-898B-70CB3FB7C379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FCBF1-9023-394A-DFAF-82A24DE0A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BE14C-1A91-720B-B514-8999AD5FF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D35A5-B4DA-B741-847D-0BF9E89B2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030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C8CB5-8EF4-114B-E67E-B3A782F9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27FF0-4A70-38BD-BE18-3737BC8EE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E5E8C-4645-1FE5-47F3-DACA64B56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BCA8-D1F0-CC43-898B-70CB3FB7C379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05123-FA31-17AF-0987-F2E784E9B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FD56E0-03E0-1B2C-8861-A9990B9A3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D35A5-B4DA-B741-847D-0BF9E89B2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8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29F5A-703A-3941-25E6-79EA0A29B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B34D9F-4556-68F7-A206-571F400AF6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BDC87A-A791-3A02-6469-5143A0A0E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BCA8-D1F0-CC43-898B-70CB3FB7C379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BDA6C-796C-0280-8FC0-E3B979FCC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5CBB48-37D0-557C-3852-3594C6D0C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D35A5-B4DA-B741-847D-0BF9E89B2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344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5C0EB-BF94-5944-7E43-4DDAFC32C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B6725B-5636-2A93-C778-DD23CCA2FB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1A69FE-F55A-DF4A-EB3E-40EF1E446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71F53-2806-BC7B-EECE-650CEEE6A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BCA8-D1F0-CC43-898B-70CB3FB7C379}" type="datetimeFigureOut">
              <a:rPr lang="en-US" smtClean="0"/>
              <a:t>8/29/25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798990-D0C9-8FCF-CB71-4A0B575BA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9C66E1-71B2-80EF-43F2-8241149AF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D35A5-B4DA-B741-847D-0BF9E89B2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856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37AF9-A9C6-299F-569C-4FD30FBC0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175B9D-BC00-4DB4-AB6A-8A63D50F4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041B8B-1C80-CEE0-6FFE-0A18B5F629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9F494D-6D34-6E9B-897C-98D08B9CA5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7BFA5C-CC57-F681-1EFF-80943C0F32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DEB2B2-9BEB-95AE-A5F2-117E75737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BCA8-D1F0-CC43-898B-70CB3FB7C379}" type="datetimeFigureOut">
              <a:rPr lang="en-US" smtClean="0"/>
              <a:t>8/29/25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CD5342-2193-2B4E-3AA0-858287006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761591-9994-C65F-AC46-72C018A5F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D35A5-B4DA-B741-847D-0BF9E89B2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833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7F422-B99B-6554-BB61-F69D0B498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89D1CB-A940-B438-044E-84A4CBBCF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BCA8-D1F0-CC43-898B-70CB3FB7C379}" type="datetimeFigureOut">
              <a:rPr lang="en-US" smtClean="0"/>
              <a:t>8/29/25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D248BE-B99B-079B-60D2-CF1F6F2B6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624E4C-1523-4DEB-8D73-5D09AE33A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D35A5-B4DA-B741-847D-0BF9E89B2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195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6BB148-5774-2694-B90D-567F94FAA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BCA8-D1F0-CC43-898B-70CB3FB7C379}" type="datetimeFigureOut">
              <a:rPr lang="en-US" smtClean="0"/>
              <a:t>8/29/25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36B816-1FDD-A6AB-D0BE-6C365465D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1CFF69-6364-351E-D118-A694FA2F8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D35A5-B4DA-B741-847D-0BF9E89B2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806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9DF5B-2D8D-7D1D-76EC-19B59CB06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1CF53-AD07-BF04-A7DE-BF0826B76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F8B35E-60A8-79FB-E21F-E97F0A9B58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47FDF-760D-3FAF-0198-4C1A04F8E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BCA8-D1F0-CC43-898B-70CB3FB7C379}" type="datetimeFigureOut">
              <a:rPr lang="en-US" smtClean="0"/>
              <a:t>8/29/25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D9C826-F14B-4427-A4CB-989EA074F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EC13D-F29D-5B7D-F628-D0CE0C2E9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D35A5-B4DA-B741-847D-0BF9E89B2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30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B0279-3DE8-B479-54DA-7B993A0CB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CE1035-B0AF-681B-7565-2F41961835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640870-A665-B752-C16C-5964ECF54E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771763-E14C-4421-3799-4C5EF1651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BCA8-D1F0-CC43-898B-70CB3FB7C379}" type="datetimeFigureOut">
              <a:rPr lang="en-US" smtClean="0"/>
              <a:t>8/29/25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EB7D56-77CF-6AB8-F226-DDD2A74CC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A83561-C8E1-864C-E8B5-70A4C73EA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D35A5-B4DA-B741-847D-0BF9E89B2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411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B9412C-1379-36A8-BB3B-699A0C11E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962FD9-35C2-F71D-8DDD-9B0F4E05B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15E3FD-787A-F65D-1830-ABA25A8B0C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9EBCA8-D1F0-CC43-898B-70CB3FB7C379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70E4C-876E-8836-B891-925EA04836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86FFC-445D-A6E7-7A1B-F5F5778F3B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FD35A5-B4DA-B741-847D-0BF9E89B2F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E2B64C-B87D-8D94-B851-4D1B76A5C35A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14795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Fidelity Internal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204105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1AD865-5D30-B275-37EB-5312CA4BDA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82863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A4970D-66BE-D073-6721-37FBA778EAB3}"/>
              </a:ext>
            </a:extLst>
          </p:cNvPr>
          <p:cNvSpPr txBox="1"/>
          <p:nvPr/>
        </p:nvSpPr>
        <p:spPr>
          <a:xfrm>
            <a:off x="413656" y="6248398"/>
            <a:ext cx="920931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dirty="0"/>
              <a:t>The trademarks and/or service marks appearing above are the property of FMR LLC and may be registered. The Fidelity Investments and pyramid design logo is a registered service mark of FMR LLC.</a:t>
            </a:r>
          </a:p>
          <a:p>
            <a:r>
              <a:rPr lang="en-US" sz="750" dirty="0"/>
              <a:t>Fidelity Workplace Services LLC, 245 Summer Street, Boston, MA 02210.  © 2025 FMR LLC. All rights reserved. 1216388.1.0</a:t>
            </a:r>
          </a:p>
          <a:p>
            <a:endParaRPr lang="en-US" sz="75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4E6ED1-3CBE-7FE9-F180-953130E9230C}"/>
              </a:ext>
            </a:extLst>
          </p:cNvPr>
          <p:cNvSpPr txBox="1"/>
          <p:nvPr/>
        </p:nvSpPr>
        <p:spPr>
          <a:xfrm>
            <a:off x="1632855" y="4437127"/>
            <a:ext cx="2819400" cy="444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sz="1000" dirty="0">
                <a:latin typeface="Fidelity Sans 2" panose="020B0504050501040104" pitchFamily="34" charset="77"/>
              </a:rPr>
              <a:t>Scan to enroll or visit</a:t>
            </a:r>
          </a:p>
          <a:p>
            <a:pPr>
              <a:lnSpc>
                <a:spcPts val="1400"/>
              </a:lnSpc>
            </a:pPr>
            <a:r>
              <a:rPr lang="en-US" sz="1000" dirty="0">
                <a:latin typeface="Fidelity Sans 2" panose="020B0504050501040104" pitchFamily="34" charset="77"/>
              </a:rPr>
              <a:t>www.NetBenefits.com/</a:t>
            </a:r>
            <a:r>
              <a:rPr lang="en-US" sz="1000" dirty="0" err="1">
                <a:latin typeface="Fidelity Sans 2" panose="020B0504050501040104" pitchFamily="34" charset="77"/>
              </a:rPr>
              <a:t>healthbenefits</a:t>
            </a:r>
            <a:endParaRPr lang="en-US" sz="1000" dirty="0">
              <a:latin typeface="Fidelity Sans 2" panose="020B0504050501040104" pitchFamily="34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ABAF85-90B4-678C-1CB0-A4C41A780839}"/>
              </a:ext>
            </a:extLst>
          </p:cNvPr>
          <p:cNvSpPr txBox="1"/>
          <p:nvPr/>
        </p:nvSpPr>
        <p:spPr>
          <a:xfrm>
            <a:off x="925285" y="2842153"/>
            <a:ext cx="5399315" cy="1007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60"/>
              </a:lnSpc>
            </a:pPr>
            <a:r>
              <a:rPr lang="en-US" sz="1300" dirty="0">
                <a:latin typeface="Fidelity Sans 2" panose="020B0504050501040104" pitchFamily="34" charset="77"/>
              </a:rPr>
              <a:t>When you log into </a:t>
            </a:r>
            <a:r>
              <a:rPr lang="en-US" sz="1300" dirty="0" err="1">
                <a:latin typeface="Fidelity Sans 2" panose="020B0504050501040104" pitchFamily="34" charset="77"/>
              </a:rPr>
              <a:t>NetBenefits</a:t>
            </a:r>
            <a:r>
              <a:rPr lang="en-US" sz="1300" dirty="0">
                <a:latin typeface="Fidelity Sans 2" panose="020B0504050501040104" pitchFamily="34" charset="77"/>
              </a:rPr>
              <a:t>, a simple, guided experience will </a:t>
            </a:r>
            <a:br>
              <a:rPr lang="en-US" sz="1300" dirty="0">
                <a:latin typeface="Fidelity Sans 2" panose="020B0504050501040104" pitchFamily="34" charset="77"/>
              </a:rPr>
            </a:br>
            <a:r>
              <a:rPr lang="en-US" sz="1300" dirty="0">
                <a:latin typeface="Fidelity Sans 2" panose="020B0504050501040104" pitchFamily="34" charset="77"/>
              </a:rPr>
              <a:t>help you review, compare, and choose the options that best fit and support your total health and financial well-being.</a:t>
            </a:r>
          </a:p>
          <a:p>
            <a:pPr>
              <a:lnSpc>
                <a:spcPts val="1760"/>
              </a:lnSpc>
            </a:pPr>
            <a:endParaRPr lang="en-US" sz="1300" dirty="0">
              <a:latin typeface="Fidelity Sans 2" panose="020B0504050501040104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6C2608-029B-CD67-3108-395E80C4175D}"/>
              </a:ext>
            </a:extLst>
          </p:cNvPr>
          <p:cNvSpPr txBox="1"/>
          <p:nvPr/>
        </p:nvSpPr>
        <p:spPr>
          <a:xfrm>
            <a:off x="925285" y="2008142"/>
            <a:ext cx="517071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50" b="1" dirty="0">
                <a:latin typeface="Fidelity Sans 2 SemiBold" panose="020B0504050501040104" pitchFamily="34" charset="77"/>
              </a:rPr>
              <a:t>Annual Enrollment is now open through</a:t>
            </a:r>
          </a:p>
          <a:p>
            <a:r>
              <a:rPr lang="en-US" sz="1950" b="1" dirty="0">
                <a:solidFill>
                  <a:srgbClr val="FF00FF"/>
                </a:solidFill>
                <a:latin typeface="Fidelity Sans 2 SemiBold" panose="020B0504050501040104" pitchFamily="34" charset="77"/>
              </a:rPr>
              <a:t>&lt;AE END DATE&gt;</a:t>
            </a:r>
            <a:r>
              <a:rPr lang="en-US" sz="1950" b="1" dirty="0">
                <a:latin typeface="Fidelity Sans 2 SemiBold" panose="020B0504050501040104" pitchFamily="34" charset="77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D9A29F-D372-3904-5CF9-886F10FF626C}"/>
              </a:ext>
            </a:extLst>
          </p:cNvPr>
          <p:cNvSpPr txBox="1"/>
          <p:nvPr/>
        </p:nvSpPr>
        <p:spPr>
          <a:xfrm>
            <a:off x="925285" y="881743"/>
            <a:ext cx="539931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dirty="0">
                <a:solidFill>
                  <a:srgbClr val="368727"/>
                </a:solidFill>
                <a:latin typeface="Fidelity Slab Light" panose="02060404050501040104" pitchFamily="18" charset="77"/>
              </a:rPr>
              <a:t>Explore your benefits options.</a:t>
            </a:r>
            <a:br>
              <a:rPr lang="en-US" sz="2900" dirty="0">
                <a:solidFill>
                  <a:srgbClr val="368727"/>
                </a:solidFill>
                <a:latin typeface="Fidelity Slab Light" panose="02060404050501040104" pitchFamily="18" charset="77"/>
              </a:rPr>
            </a:br>
            <a:r>
              <a:rPr lang="en-US" sz="2900" dirty="0">
                <a:solidFill>
                  <a:srgbClr val="368727"/>
                </a:solidFill>
                <a:latin typeface="Fidelity Slab Light" panose="02060404050501040104" pitchFamily="18" charset="77"/>
              </a:rPr>
              <a:t>It’s time to enroll.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21895FE-34D4-6E2E-9692-75013713A9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32701" y="4241051"/>
            <a:ext cx="860917" cy="860917"/>
          </a:xfrm>
          <a:prstGeom prst="rect">
            <a:avLst/>
          </a:prstGeom>
        </p:spPr>
      </p:pic>
      <p:grpSp>
        <p:nvGrpSpPr>
          <p:cNvPr id="27" name="object 8">
            <a:extLst>
              <a:ext uri="{FF2B5EF4-FFF2-40B4-BE49-F238E27FC236}">
                <a16:creationId xmlns:a16="http://schemas.microsoft.com/office/drawing/2014/main" id="{6F2C89DF-3AD0-CE66-3F74-33CC6BD5FD38}"/>
              </a:ext>
            </a:extLst>
          </p:cNvPr>
          <p:cNvGrpSpPr/>
          <p:nvPr/>
        </p:nvGrpSpPr>
        <p:grpSpPr>
          <a:xfrm>
            <a:off x="4318463" y="4355608"/>
            <a:ext cx="2040774" cy="441438"/>
            <a:chOff x="15512758" y="7323791"/>
            <a:chExt cx="3346100" cy="723792"/>
          </a:xfrm>
        </p:grpSpPr>
        <p:sp>
          <p:nvSpPr>
            <p:cNvPr id="29" name="object 9">
              <a:extLst>
                <a:ext uri="{FF2B5EF4-FFF2-40B4-BE49-F238E27FC236}">
                  <a16:creationId xmlns:a16="http://schemas.microsoft.com/office/drawing/2014/main" id="{64204CE2-5439-4D6A-E8D3-D7E63BA64174}"/>
                </a:ext>
              </a:extLst>
            </p:cNvPr>
            <p:cNvSpPr/>
            <p:nvPr/>
          </p:nvSpPr>
          <p:spPr>
            <a:xfrm>
              <a:off x="15521991" y="7339506"/>
              <a:ext cx="674370" cy="674370"/>
            </a:xfrm>
            <a:custGeom>
              <a:avLst/>
              <a:gdLst/>
              <a:ahLst/>
              <a:cxnLst/>
              <a:rect l="l" t="t" r="r" b="b"/>
              <a:pathLst>
                <a:path w="674369" h="674370">
                  <a:moveTo>
                    <a:pt x="336921" y="0"/>
                  </a:moveTo>
                  <a:lnTo>
                    <a:pt x="291200" y="3075"/>
                  </a:lnTo>
                  <a:lnTo>
                    <a:pt x="247350" y="12035"/>
                  </a:lnTo>
                  <a:lnTo>
                    <a:pt x="205771" y="26476"/>
                  </a:lnTo>
                  <a:lnTo>
                    <a:pt x="166865" y="45998"/>
                  </a:lnTo>
                  <a:lnTo>
                    <a:pt x="131033" y="70200"/>
                  </a:lnTo>
                  <a:lnTo>
                    <a:pt x="98677" y="98680"/>
                  </a:lnTo>
                  <a:lnTo>
                    <a:pt x="70198" y="131036"/>
                  </a:lnTo>
                  <a:lnTo>
                    <a:pt x="45997" y="166867"/>
                  </a:lnTo>
                  <a:lnTo>
                    <a:pt x="26475" y="205771"/>
                  </a:lnTo>
                  <a:lnTo>
                    <a:pt x="12034" y="247348"/>
                  </a:lnTo>
                  <a:lnTo>
                    <a:pt x="3075" y="291195"/>
                  </a:lnTo>
                  <a:lnTo>
                    <a:pt x="0" y="336911"/>
                  </a:lnTo>
                  <a:lnTo>
                    <a:pt x="3075" y="382637"/>
                  </a:lnTo>
                  <a:lnTo>
                    <a:pt x="12034" y="426493"/>
                  </a:lnTo>
                  <a:lnTo>
                    <a:pt x="26475" y="468078"/>
                  </a:lnTo>
                  <a:lnTo>
                    <a:pt x="45997" y="506990"/>
                  </a:lnTo>
                  <a:lnTo>
                    <a:pt x="70198" y="542827"/>
                  </a:lnTo>
                  <a:lnTo>
                    <a:pt x="98677" y="575189"/>
                  </a:lnTo>
                  <a:lnTo>
                    <a:pt x="131033" y="603673"/>
                  </a:lnTo>
                  <a:lnTo>
                    <a:pt x="166865" y="627879"/>
                  </a:lnTo>
                  <a:lnTo>
                    <a:pt x="205771" y="647404"/>
                  </a:lnTo>
                  <a:lnTo>
                    <a:pt x="247350" y="661848"/>
                  </a:lnTo>
                  <a:lnTo>
                    <a:pt x="291200" y="670809"/>
                  </a:lnTo>
                  <a:lnTo>
                    <a:pt x="336921" y="673885"/>
                  </a:lnTo>
                  <a:lnTo>
                    <a:pt x="382651" y="670809"/>
                  </a:lnTo>
                  <a:lnTo>
                    <a:pt x="426508" y="661848"/>
                  </a:lnTo>
                  <a:lnTo>
                    <a:pt x="468091" y="647404"/>
                  </a:lnTo>
                  <a:lnTo>
                    <a:pt x="506999" y="627879"/>
                  </a:lnTo>
                  <a:lnTo>
                    <a:pt x="542831" y="603673"/>
                  </a:lnTo>
                  <a:lnTo>
                    <a:pt x="575186" y="575189"/>
                  </a:lnTo>
                  <a:lnTo>
                    <a:pt x="603664" y="542827"/>
                  </a:lnTo>
                  <a:lnTo>
                    <a:pt x="627863" y="506990"/>
                  </a:lnTo>
                  <a:lnTo>
                    <a:pt x="647382" y="468078"/>
                  </a:lnTo>
                  <a:lnTo>
                    <a:pt x="661821" y="426493"/>
                  </a:lnTo>
                  <a:lnTo>
                    <a:pt x="670778" y="382637"/>
                  </a:lnTo>
                  <a:lnTo>
                    <a:pt x="673853" y="336911"/>
                  </a:lnTo>
                  <a:lnTo>
                    <a:pt x="670778" y="291195"/>
                  </a:lnTo>
                  <a:lnTo>
                    <a:pt x="661821" y="247348"/>
                  </a:lnTo>
                  <a:lnTo>
                    <a:pt x="647382" y="205771"/>
                  </a:lnTo>
                  <a:lnTo>
                    <a:pt x="627863" y="166867"/>
                  </a:lnTo>
                  <a:lnTo>
                    <a:pt x="603664" y="131036"/>
                  </a:lnTo>
                  <a:lnTo>
                    <a:pt x="575186" y="98680"/>
                  </a:lnTo>
                  <a:lnTo>
                    <a:pt x="542831" y="70200"/>
                  </a:lnTo>
                  <a:lnTo>
                    <a:pt x="506999" y="45998"/>
                  </a:lnTo>
                  <a:lnTo>
                    <a:pt x="468091" y="26476"/>
                  </a:lnTo>
                  <a:lnTo>
                    <a:pt x="426508" y="12035"/>
                  </a:lnTo>
                  <a:lnTo>
                    <a:pt x="382651" y="3075"/>
                  </a:lnTo>
                  <a:lnTo>
                    <a:pt x="3369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30" name="object 10">
              <a:extLst>
                <a:ext uri="{FF2B5EF4-FFF2-40B4-BE49-F238E27FC236}">
                  <a16:creationId xmlns:a16="http://schemas.microsoft.com/office/drawing/2014/main" id="{BEFF3366-189C-89DC-D673-26E71676A776}"/>
                </a:ext>
              </a:extLst>
            </p:cNvPr>
            <p:cNvSpPr/>
            <p:nvPr/>
          </p:nvSpPr>
          <p:spPr>
            <a:xfrm>
              <a:off x="15512758" y="7323791"/>
              <a:ext cx="2971800" cy="720725"/>
            </a:xfrm>
            <a:custGeom>
              <a:avLst/>
              <a:gdLst/>
              <a:ahLst/>
              <a:cxnLst/>
              <a:rect l="l" t="t" r="r" b="b"/>
              <a:pathLst>
                <a:path w="2971800" h="720725">
                  <a:moveTo>
                    <a:pt x="689267" y="352082"/>
                  </a:moveTo>
                  <a:lnTo>
                    <a:pt x="686752" y="303860"/>
                  </a:lnTo>
                  <a:lnTo>
                    <a:pt x="677684" y="256603"/>
                  </a:lnTo>
                  <a:lnTo>
                    <a:pt x="662279" y="211213"/>
                  </a:lnTo>
                  <a:lnTo>
                    <a:pt x="640765" y="168605"/>
                  </a:lnTo>
                  <a:lnTo>
                    <a:pt x="610933" y="126072"/>
                  </a:lnTo>
                  <a:lnTo>
                    <a:pt x="574840" y="88531"/>
                  </a:lnTo>
                  <a:lnTo>
                    <a:pt x="533781" y="56794"/>
                  </a:lnTo>
                  <a:lnTo>
                    <a:pt x="489051" y="31686"/>
                  </a:lnTo>
                  <a:lnTo>
                    <a:pt x="441960" y="13995"/>
                  </a:lnTo>
                  <a:lnTo>
                    <a:pt x="398399" y="4089"/>
                  </a:lnTo>
                  <a:lnTo>
                    <a:pt x="352412" y="0"/>
                  </a:lnTo>
                  <a:lnTo>
                    <a:pt x="305943" y="1739"/>
                  </a:lnTo>
                  <a:lnTo>
                    <a:pt x="260908" y="9283"/>
                  </a:lnTo>
                  <a:lnTo>
                    <a:pt x="219265" y="22656"/>
                  </a:lnTo>
                  <a:lnTo>
                    <a:pt x="178231" y="41567"/>
                  </a:lnTo>
                  <a:lnTo>
                    <a:pt x="139179" y="66840"/>
                  </a:lnTo>
                  <a:lnTo>
                    <a:pt x="103212" y="97447"/>
                  </a:lnTo>
                  <a:lnTo>
                    <a:pt x="71462" y="132422"/>
                  </a:lnTo>
                  <a:lnTo>
                    <a:pt x="45072" y="170738"/>
                  </a:lnTo>
                  <a:lnTo>
                    <a:pt x="25158" y="211404"/>
                  </a:lnTo>
                  <a:lnTo>
                    <a:pt x="8483" y="261937"/>
                  </a:lnTo>
                  <a:lnTo>
                    <a:pt x="114" y="315379"/>
                  </a:lnTo>
                  <a:lnTo>
                    <a:pt x="0" y="369773"/>
                  </a:lnTo>
                  <a:lnTo>
                    <a:pt x="8115" y="423138"/>
                  </a:lnTo>
                  <a:lnTo>
                    <a:pt x="24422" y="473532"/>
                  </a:lnTo>
                  <a:lnTo>
                    <a:pt x="43865" y="514096"/>
                  </a:lnTo>
                  <a:lnTo>
                    <a:pt x="69621" y="552234"/>
                  </a:lnTo>
                  <a:lnTo>
                    <a:pt x="100622" y="587019"/>
                  </a:lnTo>
                  <a:lnTo>
                    <a:pt x="135813" y="617537"/>
                  </a:lnTo>
                  <a:lnTo>
                    <a:pt x="174129" y="642899"/>
                  </a:lnTo>
                  <a:lnTo>
                    <a:pt x="214528" y="662165"/>
                  </a:lnTo>
                  <a:lnTo>
                    <a:pt x="288899" y="432282"/>
                  </a:lnTo>
                  <a:lnTo>
                    <a:pt x="454571" y="432282"/>
                  </a:lnTo>
                  <a:lnTo>
                    <a:pt x="418350" y="408800"/>
                  </a:lnTo>
                  <a:lnTo>
                    <a:pt x="294271" y="408736"/>
                  </a:lnTo>
                  <a:lnTo>
                    <a:pt x="342734" y="252984"/>
                  </a:lnTo>
                  <a:lnTo>
                    <a:pt x="260565" y="384848"/>
                  </a:lnTo>
                  <a:lnTo>
                    <a:pt x="285153" y="402234"/>
                  </a:lnTo>
                  <a:lnTo>
                    <a:pt x="249694" y="402234"/>
                  </a:lnTo>
                  <a:lnTo>
                    <a:pt x="218516" y="451815"/>
                  </a:lnTo>
                  <a:lnTo>
                    <a:pt x="85674" y="521373"/>
                  </a:lnTo>
                  <a:lnTo>
                    <a:pt x="83451" y="522097"/>
                  </a:lnTo>
                  <a:lnTo>
                    <a:pt x="82740" y="521703"/>
                  </a:lnTo>
                  <a:lnTo>
                    <a:pt x="83096" y="520979"/>
                  </a:lnTo>
                  <a:lnTo>
                    <a:pt x="83451" y="520979"/>
                  </a:lnTo>
                  <a:lnTo>
                    <a:pt x="249326" y="380098"/>
                  </a:lnTo>
                  <a:lnTo>
                    <a:pt x="38227" y="404698"/>
                  </a:lnTo>
                  <a:lnTo>
                    <a:pt x="37846" y="404368"/>
                  </a:lnTo>
                  <a:lnTo>
                    <a:pt x="37846" y="403618"/>
                  </a:lnTo>
                  <a:lnTo>
                    <a:pt x="38227" y="403288"/>
                  </a:lnTo>
                  <a:lnTo>
                    <a:pt x="242849" y="343179"/>
                  </a:lnTo>
                  <a:lnTo>
                    <a:pt x="37147" y="283006"/>
                  </a:lnTo>
                  <a:lnTo>
                    <a:pt x="36372" y="282663"/>
                  </a:lnTo>
                  <a:lnTo>
                    <a:pt x="36372" y="282028"/>
                  </a:lnTo>
                  <a:lnTo>
                    <a:pt x="37147" y="281622"/>
                  </a:lnTo>
                  <a:lnTo>
                    <a:pt x="249326" y="304025"/>
                  </a:lnTo>
                  <a:lnTo>
                    <a:pt x="83096" y="167513"/>
                  </a:lnTo>
                  <a:lnTo>
                    <a:pt x="83096" y="167195"/>
                  </a:lnTo>
                  <a:lnTo>
                    <a:pt x="83832" y="166776"/>
                  </a:lnTo>
                  <a:lnTo>
                    <a:pt x="84162" y="166776"/>
                  </a:lnTo>
                  <a:lnTo>
                    <a:pt x="271081" y="268922"/>
                  </a:lnTo>
                  <a:lnTo>
                    <a:pt x="172212" y="80645"/>
                  </a:lnTo>
                  <a:lnTo>
                    <a:pt x="172910" y="79908"/>
                  </a:lnTo>
                  <a:lnTo>
                    <a:pt x="304050" y="250431"/>
                  </a:lnTo>
                  <a:lnTo>
                    <a:pt x="288772" y="30276"/>
                  </a:lnTo>
                  <a:lnTo>
                    <a:pt x="289153" y="29540"/>
                  </a:lnTo>
                  <a:lnTo>
                    <a:pt x="290271" y="30276"/>
                  </a:lnTo>
                  <a:lnTo>
                    <a:pt x="345694" y="242493"/>
                  </a:lnTo>
                  <a:lnTo>
                    <a:pt x="409003" y="36449"/>
                  </a:lnTo>
                  <a:lnTo>
                    <a:pt x="409714" y="36080"/>
                  </a:lnTo>
                  <a:lnTo>
                    <a:pt x="410476" y="36449"/>
                  </a:lnTo>
                  <a:lnTo>
                    <a:pt x="384048" y="249047"/>
                  </a:lnTo>
                  <a:lnTo>
                    <a:pt x="521690" y="87528"/>
                  </a:lnTo>
                  <a:lnTo>
                    <a:pt x="522363" y="87147"/>
                  </a:lnTo>
                  <a:lnTo>
                    <a:pt x="522363" y="88214"/>
                  </a:lnTo>
                  <a:lnTo>
                    <a:pt x="417004" y="274066"/>
                  </a:lnTo>
                  <a:lnTo>
                    <a:pt x="607834" y="177317"/>
                  </a:lnTo>
                  <a:lnTo>
                    <a:pt x="608190" y="176593"/>
                  </a:lnTo>
                  <a:lnTo>
                    <a:pt x="609663" y="176923"/>
                  </a:lnTo>
                  <a:lnTo>
                    <a:pt x="609307" y="177634"/>
                  </a:lnTo>
                  <a:lnTo>
                    <a:pt x="439432" y="306247"/>
                  </a:lnTo>
                  <a:lnTo>
                    <a:pt x="656374" y="292125"/>
                  </a:lnTo>
                  <a:lnTo>
                    <a:pt x="656742" y="292506"/>
                  </a:lnTo>
                  <a:lnTo>
                    <a:pt x="656742" y="293179"/>
                  </a:lnTo>
                  <a:lnTo>
                    <a:pt x="656031" y="293179"/>
                  </a:lnTo>
                  <a:lnTo>
                    <a:pt x="444538" y="344246"/>
                  </a:lnTo>
                  <a:lnTo>
                    <a:pt x="648068" y="415607"/>
                  </a:lnTo>
                  <a:lnTo>
                    <a:pt x="649465" y="416699"/>
                  </a:lnTo>
                  <a:lnTo>
                    <a:pt x="649465" y="417055"/>
                  </a:lnTo>
                  <a:lnTo>
                    <a:pt x="649160" y="417410"/>
                  </a:lnTo>
                  <a:lnTo>
                    <a:pt x="648436" y="417410"/>
                  </a:lnTo>
                  <a:lnTo>
                    <a:pt x="432600" y="384467"/>
                  </a:lnTo>
                  <a:lnTo>
                    <a:pt x="599465" y="528548"/>
                  </a:lnTo>
                  <a:lnTo>
                    <a:pt x="599846" y="529297"/>
                  </a:lnTo>
                  <a:lnTo>
                    <a:pt x="599465" y="530098"/>
                  </a:lnTo>
                  <a:lnTo>
                    <a:pt x="598754" y="530098"/>
                  </a:lnTo>
                  <a:lnTo>
                    <a:pt x="471347" y="459041"/>
                  </a:lnTo>
                  <a:lnTo>
                    <a:pt x="562876" y="611543"/>
                  </a:lnTo>
                  <a:lnTo>
                    <a:pt x="600036" y="576770"/>
                  </a:lnTo>
                  <a:lnTo>
                    <a:pt x="631240" y="536981"/>
                  </a:lnTo>
                  <a:lnTo>
                    <a:pt x="655967" y="493547"/>
                  </a:lnTo>
                  <a:lnTo>
                    <a:pt x="673709" y="447776"/>
                  </a:lnTo>
                  <a:lnTo>
                    <a:pt x="684999" y="400354"/>
                  </a:lnTo>
                  <a:lnTo>
                    <a:pt x="689267" y="352082"/>
                  </a:lnTo>
                  <a:close/>
                </a:path>
                <a:path w="2971800" h="720725">
                  <a:moveTo>
                    <a:pt x="778230" y="635508"/>
                  </a:moveTo>
                  <a:lnTo>
                    <a:pt x="737438" y="635546"/>
                  </a:lnTo>
                  <a:lnTo>
                    <a:pt x="711568" y="720648"/>
                  </a:lnTo>
                  <a:lnTo>
                    <a:pt x="752246" y="720623"/>
                  </a:lnTo>
                  <a:lnTo>
                    <a:pt x="778230" y="635508"/>
                  </a:lnTo>
                  <a:close/>
                </a:path>
                <a:path w="2971800" h="720725">
                  <a:moveTo>
                    <a:pt x="1212786" y="109080"/>
                  </a:moveTo>
                  <a:lnTo>
                    <a:pt x="873379" y="109080"/>
                  </a:lnTo>
                  <a:lnTo>
                    <a:pt x="740791" y="582383"/>
                  </a:lnTo>
                  <a:lnTo>
                    <a:pt x="906373" y="582383"/>
                  </a:lnTo>
                  <a:lnTo>
                    <a:pt x="955840" y="405345"/>
                  </a:lnTo>
                  <a:lnTo>
                    <a:pt x="1129042" y="405345"/>
                  </a:lnTo>
                  <a:lnTo>
                    <a:pt x="1158240" y="301967"/>
                  </a:lnTo>
                  <a:lnTo>
                    <a:pt x="985037" y="301967"/>
                  </a:lnTo>
                  <a:lnTo>
                    <a:pt x="1007249" y="221373"/>
                  </a:lnTo>
                  <a:lnTo>
                    <a:pt x="1180452" y="221373"/>
                  </a:lnTo>
                  <a:lnTo>
                    <a:pt x="1212786" y="109080"/>
                  </a:lnTo>
                  <a:close/>
                </a:path>
                <a:path w="2971800" h="720725">
                  <a:moveTo>
                    <a:pt x="1386611" y="236613"/>
                  </a:moveTo>
                  <a:lnTo>
                    <a:pt x="1222933" y="236613"/>
                  </a:lnTo>
                  <a:lnTo>
                    <a:pt x="1125867" y="582383"/>
                  </a:lnTo>
                  <a:lnTo>
                    <a:pt x="1289545" y="582383"/>
                  </a:lnTo>
                  <a:lnTo>
                    <a:pt x="1386611" y="236613"/>
                  </a:lnTo>
                  <a:close/>
                </a:path>
                <a:path w="2971800" h="720725">
                  <a:moveTo>
                    <a:pt x="1422133" y="109080"/>
                  </a:moveTo>
                  <a:lnTo>
                    <a:pt x="1258468" y="109080"/>
                  </a:lnTo>
                  <a:lnTo>
                    <a:pt x="1231823" y="203631"/>
                  </a:lnTo>
                  <a:lnTo>
                    <a:pt x="1395488" y="203631"/>
                  </a:lnTo>
                  <a:lnTo>
                    <a:pt x="1422133" y="109080"/>
                  </a:lnTo>
                  <a:close/>
                </a:path>
                <a:path w="2971800" h="720725">
                  <a:moveTo>
                    <a:pt x="1846757" y="109080"/>
                  </a:moveTo>
                  <a:lnTo>
                    <a:pt x="1683080" y="109080"/>
                  </a:lnTo>
                  <a:lnTo>
                    <a:pt x="1637398" y="275932"/>
                  </a:lnTo>
                  <a:lnTo>
                    <a:pt x="1623618" y="258089"/>
                  </a:lnTo>
                  <a:lnTo>
                    <a:pt x="1617103" y="253555"/>
                  </a:lnTo>
                  <a:lnTo>
                    <a:pt x="1617103" y="353339"/>
                  </a:lnTo>
                  <a:lnTo>
                    <a:pt x="1584096" y="466915"/>
                  </a:lnTo>
                  <a:lnTo>
                    <a:pt x="1578584" y="470065"/>
                  </a:lnTo>
                  <a:lnTo>
                    <a:pt x="1572298" y="472694"/>
                  </a:lnTo>
                  <a:lnTo>
                    <a:pt x="1564932" y="474484"/>
                  </a:lnTo>
                  <a:lnTo>
                    <a:pt x="1556194" y="475145"/>
                  </a:lnTo>
                  <a:lnTo>
                    <a:pt x="1545539" y="473151"/>
                  </a:lnTo>
                  <a:lnTo>
                    <a:pt x="1537563" y="467766"/>
                  </a:lnTo>
                  <a:lnTo>
                    <a:pt x="1532559" y="459892"/>
                  </a:lnTo>
                  <a:lnTo>
                    <a:pt x="1530819" y="450392"/>
                  </a:lnTo>
                  <a:lnTo>
                    <a:pt x="1532699" y="428967"/>
                  </a:lnTo>
                  <a:lnTo>
                    <a:pt x="1545005" y="385889"/>
                  </a:lnTo>
                  <a:lnTo>
                    <a:pt x="1569999" y="344144"/>
                  </a:lnTo>
                  <a:lnTo>
                    <a:pt x="1591094" y="339369"/>
                  </a:lnTo>
                  <a:lnTo>
                    <a:pt x="1598637" y="340385"/>
                  </a:lnTo>
                  <a:lnTo>
                    <a:pt x="1605762" y="343255"/>
                  </a:lnTo>
                  <a:lnTo>
                    <a:pt x="1612061" y="347675"/>
                  </a:lnTo>
                  <a:lnTo>
                    <a:pt x="1617103" y="353339"/>
                  </a:lnTo>
                  <a:lnTo>
                    <a:pt x="1617103" y="253555"/>
                  </a:lnTo>
                  <a:lnTo>
                    <a:pt x="1602816" y="243586"/>
                  </a:lnTo>
                  <a:lnTo>
                    <a:pt x="1575841" y="233832"/>
                  </a:lnTo>
                  <a:lnTo>
                    <a:pt x="1543519" y="230263"/>
                  </a:lnTo>
                  <a:lnTo>
                    <a:pt x="1504797" y="234759"/>
                  </a:lnTo>
                  <a:lnTo>
                    <a:pt x="1441183" y="270141"/>
                  </a:lnTo>
                  <a:lnTo>
                    <a:pt x="1394701" y="351434"/>
                  </a:lnTo>
                  <a:lnTo>
                    <a:pt x="1376260" y="406946"/>
                  </a:lnTo>
                  <a:lnTo>
                    <a:pt x="1364373" y="461987"/>
                  </a:lnTo>
                  <a:lnTo>
                    <a:pt x="1360157" y="511302"/>
                  </a:lnTo>
                  <a:lnTo>
                    <a:pt x="1366240" y="546442"/>
                  </a:lnTo>
                  <a:lnTo>
                    <a:pt x="1383626" y="571182"/>
                  </a:lnTo>
                  <a:lnTo>
                    <a:pt x="1411008" y="585800"/>
                  </a:lnTo>
                  <a:lnTo>
                    <a:pt x="1447063" y="590613"/>
                  </a:lnTo>
                  <a:lnTo>
                    <a:pt x="1483169" y="587121"/>
                  </a:lnTo>
                  <a:lnTo>
                    <a:pt x="1513687" y="577380"/>
                  </a:lnTo>
                  <a:lnTo>
                    <a:pt x="1540383" y="562521"/>
                  </a:lnTo>
                  <a:lnTo>
                    <a:pt x="1565071" y="543674"/>
                  </a:lnTo>
                  <a:lnTo>
                    <a:pt x="1553667" y="582383"/>
                  </a:lnTo>
                  <a:lnTo>
                    <a:pt x="1714169" y="582383"/>
                  </a:lnTo>
                  <a:lnTo>
                    <a:pt x="1725015" y="543674"/>
                  </a:lnTo>
                  <a:lnTo>
                    <a:pt x="1744218" y="475145"/>
                  </a:lnTo>
                  <a:lnTo>
                    <a:pt x="1782254" y="339369"/>
                  </a:lnTo>
                  <a:lnTo>
                    <a:pt x="1800021" y="275932"/>
                  </a:lnTo>
                  <a:lnTo>
                    <a:pt x="1846757" y="109080"/>
                  </a:lnTo>
                  <a:close/>
                </a:path>
                <a:path w="2971800" h="720725">
                  <a:moveTo>
                    <a:pt x="2194102" y="335572"/>
                  </a:moveTo>
                  <a:lnTo>
                    <a:pt x="2186419" y="291299"/>
                  </a:lnTo>
                  <a:lnTo>
                    <a:pt x="2129421" y="241261"/>
                  </a:lnTo>
                  <a:lnTo>
                    <a:pt x="2083015" y="231241"/>
                  </a:lnTo>
                  <a:lnTo>
                    <a:pt x="2041194" y="229133"/>
                  </a:lnTo>
                  <a:lnTo>
                    <a:pt x="2041194" y="340004"/>
                  </a:lnTo>
                  <a:lnTo>
                    <a:pt x="2041194" y="346367"/>
                  </a:lnTo>
                  <a:lnTo>
                    <a:pt x="2038667" y="357149"/>
                  </a:lnTo>
                  <a:lnTo>
                    <a:pt x="2036762" y="364121"/>
                  </a:lnTo>
                  <a:lnTo>
                    <a:pt x="1969503" y="364121"/>
                  </a:lnTo>
                  <a:lnTo>
                    <a:pt x="1977148" y="341782"/>
                  </a:lnTo>
                  <a:lnTo>
                    <a:pt x="1986800" y="326631"/>
                  </a:lnTo>
                  <a:lnTo>
                    <a:pt x="1998599" y="318020"/>
                  </a:lnTo>
                  <a:lnTo>
                    <a:pt x="2012645" y="315290"/>
                  </a:lnTo>
                  <a:lnTo>
                    <a:pt x="2024329" y="316471"/>
                  </a:lnTo>
                  <a:lnTo>
                    <a:pt x="2033346" y="320509"/>
                  </a:lnTo>
                  <a:lnTo>
                    <a:pt x="2039150" y="328117"/>
                  </a:lnTo>
                  <a:lnTo>
                    <a:pt x="2041194" y="340004"/>
                  </a:lnTo>
                  <a:lnTo>
                    <a:pt x="2041194" y="229133"/>
                  </a:lnTo>
                  <a:lnTo>
                    <a:pt x="1976615" y="232397"/>
                  </a:lnTo>
                  <a:lnTo>
                    <a:pt x="1927872" y="245262"/>
                  </a:lnTo>
                  <a:lnTo>
                    <a:pt x="1883778" y="268249"/>
                  </a:lnTo>
                  <a:lnTo>
                    <a:pt x="1847710" y="302602"/>
                  </a:lnTo>
                  <a:lnTo>
                    <a:pt x="1823821" y="342709"/>
                  </a:lnTo>
                  <a:lnTo>
                    <a:pt x="1804708" y="390931"/>
                  </a:lnTo>
                  <a:lnTo>
                    <a:pt x="1792020" y="440334"/>
                  </a:lnTo>
                  <a:lnTo>
                    <a:pt x="1787448" y="483857"/>
                  </a:lnTo>
                  <a:lnTo>
                    <a:pt x="1787423" y="484022"/>
                  </a:lnTo>
                  <a:lnTo>
                    <a:pt x="1796059" y="530987"/>
                  </a:lnTo>
                  <a:lnTo>
                    <a:pt x="1820392" y="562140"/>
                  </a:lnTo>
                  <a:lnTo>
                    <a:pt x="1857311" y="580364"/>
                  </a:lnTo>
                  <a:lnTo>
                    <a:pt x="1904771" y="589038"/>
                  </a:lnTo>
                  <a:lnTo>
                    <a:pt x="1960003" y="591235"/>
                  </a:lnTo>
                  <a:lnTo>
                    <a:pt x="1998941" y="588289"/>
                  </a:lnTo>
                  <a:lnTo>
                    <a:pt x="2041461" y="578878"/>
                  </a:lnTo>
                  <a:lnTo>
                    <a:pt x="2083625" y="562140"/>
                  </a:lnTo>
                  <a:lnTo>
                    <a:pt x="2121509" y="537210"/>
                  </a:lnTo>
                  <a:lnTo>
                    <a:pt x="2151189" y="503212"/>
                  </a:lnTo>
                  <a:lnTo>
                    <a:pt x="2151748" y="501789"/>
                  </a:lnTo>
                  <a:lnTo>
                    <a:pt x="2168715" y="459282"/>
                  </a:lnTo>
                  <a:lnTo>
                    <a:pt x="2008212" y="459282"/>
                  </a:lnTo>
                  <a:lnTo>
                    <a:pt x="2000758" y="480110"/>
                  </a:lnTo>
                  <a:lnTo>
                    <a:pt x="1991956" y="493141"/>
                  </a:lnTo>
                  <a:lnTo>
                    <a:pt x="1980641" y="499872"/>
                  </a:lnTo>
                  <a:lnTo>
                    <a:pt x="1965706" y="501789"/>
                  </a:lnTo>
                  <a:lnTo>
                    <a:pt x="1952307" y="498906"/>
                  </a:lnTo>
                  <a:lnTo>
                    <a:pt x="1945093" y="492036"/>
                  </a:lnTo>
                  <a:lnTo>
                    <a:pt x="1942223" y="484022"/>
                  </a:lnTo>
                  <a:lnTo>
                    <a:pt x="1942160" y="483857"/>
                  </a:lnTo>
                  <a:lnTo>
                    <a:pt x="1947214" y="444220"/>
                  </a:lnTo>
                  <a:lnTo>
                    <a:pt x="1950478" y="431380"/>
                  </a:lnTo>
                  <a:lnTo>
                    <a:pt x="2176322" y="431380"/>
                  </a:lnTo>
                  <a:lnTo>
                    <a:pt x="2182850" y="407314"/>
                  </a:lnTo>
                  <a:lnTo>
                    <a:pt x="2188540" y="380631"/>
                  </a:lnTo>
                  <a:lnTo>
                    <a:pt x="2191181" y="364121"/>
                  </a:lnTo>
                  <a:lnTo>
                    <a:pt x="2192566" y="355371"/>
                  </a:lnTo>
                  <a:lnTo>
                    <a:pt x="2194102" y="335572"/>
                  </a:lnTo>
                  <a:close/>
                </a:path>
                <a:path w="2971800" h="720725">
                  <a:moveTo>
                    <a:pt x="2473426" y="109080"/>
                  </a:moveTo>
                  <a:lnTo>
                    <a:pt x="2309736" y="109080"/>
                  </a:lnTo>
                  <a:lnTo>
                    <a:pt x="2177135" y="582383"/>
                  </a:lnTo>
                  <a:lnTo>
                    <a:pt x="2340826" y="582383"/>
                  </a:lnTo>
                  <a:lnTo>
                    <a:pt x="2473426" y="109080"/>
                  </a:lnTo>
                  <a:close/>
                </a:path>
                <a:path w="2971800" h="720725">
                  <a:moveTo>
                    <a:pt x="2654135" y="236613"/>
                  </a:moveTo>
                  <a:lnTo>
                    <a:pt x="2490457" y="236613"/>
                  </a:lnTo>
                  <a:lnTo>
                    <a:pt x="2393378" y="582383"/>
                  </a:lnTo>
                  <a:lnTo>
                    <a:pt x="2557081" y="582383"/>
                  </a:lnTo>
                  <a:lnTo>
                    <a:pt x="2654135" y="236613"/>
                  </a:lnTo>
                  <a:close/>
                </a:path>
                <a:path w="2971800" h="720725">
                  <a:moveTo>
                    <a:pt x="2689669" y="109080"/>
                  </a:moveTo>
                  <a:lnTo>
                    <a:pt x="2525979" y="109080"/>
                  </a:lnTo>
                  <a:lnTo>
                    <a:pt x="2499334" y="203631"/>
                  </a:lnTo>
                  <a:lnTo>
                    <a:pt x="2663012" y="203631"/>
                  </a:lnTo>
                  <a:lnTo>
                    <a:pt x="2689669" y="109080"/>
                  </a:lnTo>
                  <a:close/>
                </a:path>
                <a:path w="2971800" h="720725">
                  <a:moveTo>
                    <a:pt x="2971533" y="314642"/>
                  </a:moveTo>
                  <a:lnTo>
                    <a:pt x="2957284" y="236613"/>
                  </a:lnTo>
                  <a:lnTo>
                    <a:pt x="2868447" y="236613"/>
                  </a:lnTo>
                  <a:lnTo>
                    <a:pt x="2890024" y="159842"/>
                  </a:lnTo>
                  <a:lnTo>
                    <a:pt x="2726347" y="159842"/>
                  </a:lnTo>
                  <a:lnTo>
                    <a:pt x="2637536" y="475145"/>
                  </a:lnTo>
                  <a:lnTo>
                    <a:pt x="2634310" y="488124"/>
                  </a:lnTo>
                  <a:lnTo>
                    <a:pt x="2632138" y="500443"/>
                  </a:lnTo>
                  <a:lnTo>
                    <a:pt x="2630932" y="512178"/>
                  </a:lnTo>
                  <a:lnTo>
                    <a:pt x="2630551" y="523354"/>
                  </a:lnTo>
                  <a:lnTo>
                    <a:pt x="2634170" y="547573"/>
                  </a:lnTo>
                  <a:lnTo>
                    <a:pt x="2645778" y="566191"/>
                  </a:lnTo>
                  <a:lnTo>
                    <a:pt x="2666415" y="578154"/>
                  </a:lnTo>
                  <a:lnTo>
                    <a:pt x="2697162" y="582383"/>
                  </a:lnTo>
                  <a:lnTo>
                    <a:pt x="2843072" y="582383"/>
                  </a:lnTo>
                  <a:lnTo>
                    <a:pt x="2867190" y="497370"/>
                  </a:lnTo>
                  <a:lnTo>
                    <a:pt x="2832290" y="497370"/>
                  </a:lnTo>
                  <a:lnTo>
                    <a:pt x="2818460" y="496328"/>
                  </a:lnTo>
                  <a:lnTo>
                    <a:pt x="2809697" y="492912"/>
                  </a:lnTo>
                  <a:lnTo>
                    <a:pt x="2805087" y="486638"/>
                  </a:lnTo>
                  <a:lnTo>
                    <a:pt x="2803741" y="477037"/>
                  </a:lnTo>
                  <a:lnTo>
                    <a:pt x="2804198" y="470141"/>
                  </a:lnTo>
                  <a:lnTo>
                    <a:pt x="2805417" y="462216"/>
                  </a:lnTo>
                  <a:lnTo>
                    <a:pt x="2807233" y="453948"/>
                  </a:lnTo>
                  <a:lnTo>
                    <a:pt x="2846247" y="314642"/>
                  </a:lnTo>
                  <a:lnTo>
                    <a:pt x="2971533" y="31464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pic>
          <p:nvPicPr>
            <p:cNvPr id="31" name="object 11">
              <a:extLst>
                <a:ext uri="{FF2B5EF4-FFF2-40B4-BE49-F238E27FC236}">
                  <a16:creationId xmlns:a16="http://schemas.microsoft.com/office/drawing/2014/main" id="{C2A96074-3360-78FB-985A-8745EED6901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367046" y="7959292"/>
              <a:ext cx="153639" cy="85149"/>
            </a:xfrm>
            <a:prstGeom prst="rect">
              <a:avLst/>
            </a:prstGeom>
          </p:spPr>
        </p:pic>
        <p:pic>
          <p:nvPicPr>
            <p:cNvPr id="32" name="object 12">
              <a:extLst>
                <a:ext uri="{FF2B5EF4-FFF2-40B4-BE49-F238E27FC236}">
                  <a16:creationId xmlns:a16="http://schemas.microsoft.com/office/drawing/2014/main" id="{C331F652-692D-7C8A-AB42-A4E62DE3E06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598045" y="7959320"/>
              <a:ext cx="135440" cy="85013"/>
            </a:xfrm>
            <a:prstGeom prst="rect">
              <a:avLst/>
            </a:prstGeom>
          </p:spPr>
        </p:pic>
        <p:pic>
          <p:nvPicPr>
            <p:cNvPr id="33" name="object 13">
              <a:extLst>
                <a:ext uri="{FF2B5EF4-FFF2-40B4-BE49-F238E27FC236}">
                  <a16:creationId xmlns:a16="http://schemas.microsoft.com/office/drawing/2014/main" id="{CD5FAA65-79D9-ACC0-7727-4A5565537CD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85772" y="7959378"/>
              <a:ext cx="118760" cy="85212"/>
            </a:xfrm>
            <a:prstGeom prst="rect">
              <a:avLst/>
            </a:prstGeom>
          </p:spPr>
        </p:pic>
        <p:pic>
          <p:nvPicPr>
            <p:cNvPr id="34" name="object 14">
              <a:extLst>
                <a:ext uri="{FF2B5EF4-FFF2-40B4-BE49-F238E27FC236}">
                  <a16:creationId xmlns:a16="http://schemas.microsoft.com/office/drawing/2014/main" id="{F93F0A08-B822-79FD-9D43-7EEA6C65FC4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178541" y="7959478"/>
              <a:ext cx="110603" cy="84761"/>
            </a:xfrm>
            <a:prstGeom prst="rect">
              <a:avLst/>
            </a:prstGeom>
          </p:spPr>
        </p:pic>
        <p:pic>
          <p:nvPicPr>
            <p:cNvPr id="35" name="object 15">
              <a:extLst>
                <a:ext uri="{FF2B5EF4-FFF2-40B4-BE49-F238E27FC236}">
                  <a16:creationId xmlns:a16="http://schemas.microsoft.com/office/drawing/2014/main" id="{4D2155B0-0D92-1CE2-1FAB-BD217056A0A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347778" y="7959211"/>
              <a:ext cx="189763" cy="85222"/>
            </a:xfrm>
            <a:prstGeom prst="rect">
              <a:avLst/>
            </a:prstGeom>
          </p:spPr>
        </p:pic>
        <p:pic>
          <p:nvPicPr>
            <p:cNvPr id="36" name="object 16">
              <a:extLst>
                <a:ext uri="{FF2B5EF4-FFF2-40B4-BE49-F238E27FC236}">
                  <a16:creationId xmlns:a16="http://schemas.microsoft.com/office/drawing/2014/main" id="{D56CDFBE-AC18-44E0-4B27-B21EDA98D309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771290" y="7959292"/>
              <a:ext cx="154037" cy="85149"/>
            </a:xfrm>
            <a:prstGeom prst="rect">
              <a:avLst/>
            </a:prstGeom>
          </p:spPr>
        </p:pic>
        <p:pic>
          <p:nvPicPr>
            <p:cNvPr id="37" name="object 17">
              <a:extLst>
                <a:ext uri="{FF2B5EF4-FFF2-40B4-BE49-F238E27FC236}">
                  <a16:creationId xmlns:a16="http://schemas.microsoft.com/office/drawing/2014/main" id="{9785BBBD-A009-8D15-B0DA-F75DD5C9416F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991346" y="7959349"/>
              <a:ext cx="110614" cy="84981"/>
            </a:xfrm>
            <a:prstGeom prst="rect">
              <a:avLst/>
            </a:prstGeom>
          </p:spPr>
        </p:pic>
        <p:pic>
          <p:nvPicPr>
            <p:cNvPr id="38" name="object 18">
              <a:extLst>
                <a:ext uri="{FF2B5EF4-FFF2-40B4-BE49-F238E27FC236}">
                  <a16:creationId xmlns:a16="http://schemas.microsoft.com/office/drawing/2014/main" id="{B449A072-6FC0-D1EA-DE29-183C8566382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687391" y="7836628"/>
              <a:ext cx="89002" cy="88992"/>
            </a:xfrm>
            <a:prstGeom prst="rect">
              <a:avLst/>
            </a:prstGeom>
          </p:spPr>
        </p:pic>
        <p:pic>
          <p:nvPicPr>
            <p:cNvPr id="39" name="object 19">
              <a:extLst>
                <a:ext uri="{FF2B5EF4-FFF2-40B4-BE49-F238E27FC236}">
                  <a16:creationId xmlns:a16="http://schemas.microsoft.com/office/drawing/2014/main" id="{7A08D6DD-F9B4-FF03-BF03-576CDC5FD41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972422" y="7958434"/>
              <a:ext cx="125820" cy="89149"/>
            </a:xfrm>
            <a:prstGeom prst="rect">
              <a:avLst/>
            </a:prstGeom>
          </p:spPr>
        </p:pic>
        <p:pic>
          <p:nvPicPr>
            <p:cNvPr id="40" name="object 20">
              <a:extLst>
                <a:ext uri="{FF2B5EF4-FFF2-40B4-BE49-F238E27FC236}">
                  <a16:creationId xmlns:a16="http://schemas.microsoft.com/office/drawing/2014/main" id="{B9F8F8EE-073D-73D0-F622-9C5B85F2B60B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594653" y="7959414"/>
              <a:ext cx="118760" cy="85201"/>
            </a:xfrm>
            <a:prstGeom prst="rect">
              <a:avLst/>
            </a:prstGeom>
          </p:spPr>
        </p:pic>
        <p:sp>
          <p:nvSpPr>
            <p:cNvPr id="41" name="object 21">
              <a:extLst>
                <a:ext uri="{FF2B5EF4-FFF2-40B4-BE49-F238E27FC236}">
                  <a16:creationId xmlns:a16="http://schemas.microsoft.com/office/drawing/2014/main" id="{C657F910-60D8-E846-A2BE-C5484DED5BA8}"/>
                </a:ext>
              </a:extLst>
            </p:cNvPr>
            <p:cNvSpPr/>
            <p:nvPr/>
          </p:nvSpPr>
          <p:spPr>
            <a:xfrm>
              <a:off x="18362924" y="7560393"/>
              <a:ext cx="495934" cy="481965"/>
            </a:xfrm>
            <a:custGeom>
              <a:avLst/>
              <a:gdLst/>
              <a:ahLst/>
              <a:cxnLst/>
              <a:rect l="l" t="t" r="r" b="b"/>
              <a:pathLst>
                <a:path w="495934" h="481965">
                  <a:moveTo>
                    <a:pt x="495566" y="0"/>
                  </a:moveTo>
                  <a:lnTo>
                    <a:pt x="328084" y="0"/>
                  </a:lnTo>
                  <a:lnTo>
                    <a:pt x="239259" y="191606"/>
                  </a:lnTo>
                  <a:lnTo>
                    <a:pt x="241804" y="0"/>
                  </a:lnTo>
                  <a:lnTo>
                    <a:pt x="76217" y="0"/>
                  </a:lnTo>
                  <a:lnTo>
                    <a:pt x="107933" y="345769"/>
                  </a:lnTo>
                  <a:lnTo>
                    <a:pt x="104345" y="359346"/>
                  </a:lnTo>
                  <a:lnTo>
                    <a:pt x="71368" y="386451"/>
                  </a:lnTo>
                  <a:lnTo>
                    <a:pt x="39627" y="387955"/>
                  </a:lnTo>
                  <a:lnTo>
                    <a:pt x="28114" y="387527"/>
                  </a:lnTo>
                  <a:lnTo>
                    <a:pt x="26093" y="387632"/>
                  </a:lnTo>
                  <a:lnTo>
                    <a:pt x="0" y="481587"/>
                  </a:lnTo>
                  <a:lnTo>
                    <a:pt x="111734" y="481692"/>
                  </a:lnTo>
                  <a:lnTo>
                    <a:pt x="155668" y="475361"/>
                  </a:lnTo>
                  <a:lnTo>
                    <a:pt x="191515" y="455914"/>
                  </a:lnTo>
                  <a:lnTo>
                    <a:pt x="223792" y="422671"/>
                  </a:lnTo>
                  <a:lnTo>
                    <a:pt x="257018" y="374951"/>
                  </a:lnTo>
                  <a:lnTo>
                    <a:pt x="49556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pic>
          <p:nvPicPr>
            <p:cNvPr id="42" name="object 22">
              <a:extLst>
                <a:ext uri="{FF2B5EF4-FFF2-40B4-BE49-F238E27FC236}">
                  <a16:creationId xmlns:a16="http://schemas.microsoft.com/office/drawing/2014/main" id="{D7FA0A58-8279-110F-C1AE-2246011D4521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150646" y="7958225"/>
              <a:ext cx="125825" cy="89149"/>
            </a:xfrm>
            <a:prstGeom prst="rect">
              <a:avLst/>
            </a:prstGeom>
          </p:spPr>
        </p:pic>
      </p:grpSp>
      <p:sp>
        <p:nvSpPr>
          <p:cNvPr id="28" name="bg object 21">
            <a:extLst>
              <a:ext uri="{FF2B5EF4-FFF2-40B4-BE49-F238E27FC236}">
                <a16:creationId xmlns:a16="http://schemas.microsoft.com/office/drawing/2014/main" id="{FE6275E8-8706-9031-D80B-97CA4E96CE0E}"/>
              </a:ext>
            </a:extLst>
          </p:cNvPr>
          <p:cNvSpPr/>
          <p:nvPr/>
        </p:nvSpPr>
        <p:spPr>
          <a:xfrm>
            <a:off x="10163175" y="6010274"/>
            <a:ext cx="1542274" cy="514351"/>
          </a:xfrm>
          <a:custGeom>
            <a:avLst/>
            <a:gdLst/>
            <a:ahLst/>
            <a:cxnLst/>
            <a:rect l="l" t="t" r="r" b="b"/>
            <a:pathLst>
              <a:path w="2513330" h="838200">
                <a:moveTo>
                  <a:pt x="2513012" y="0"/>
                </a:moveTo>
                <a:lnTo>
                  <a:pt x="0" y="0"/>
                </a:lnTo>
                <a:lnTo>
                  <a:pt x="0" y="837670"/>
                </a:lnTo>
                <a:lnTo>
                  <a:pt x="2513012" y="837670"/>
                </a:lnTo>
                <a:lnTo>
                  <a:pt x="2513012" y="0"/>
                </a:lnTo>
                <a:close/>
              </a:path>
            </a:pathLst>
          </a:custGeom>
          <a:solidFill>
            <a:srgbClr val="C5539E"/>
          </a:solidFill>
        </p:spPr>
        <p:txBody>
          <a:bodyPr wrap="square" lIns="0" tIns="0" rIns="0" bIns="0" rtlCol="0" anchor="ctr" anchorCtr="0"/>
          <a:lstStyle>
            <a:defPPr>
              <a:defRPr kern="0"/>
            </a:defPPr>
          </a:lstStyle>
          <a:p>
            <a:pPr algn="ctr"/>
            <a:r>
              <a:rPr lang="en-US" sz="1400" b="1" dirty="0">
                <a:solidFill>
                  <a:schemeClr val="bg1"/>
                </a:solidFill>
                <a:latin typeface="Fidelity Sans 2" panose="020B0504050501040104" pitchFamily="34" charset="77"/>
              </a:rPr>
              <a:t>CLIENT</a:t>
            </a:r>
            <a:r>
              <a:rPr lang="en-US" sz="1400" b="1" spc="80" dirty="0">
                <a:solidFill>
                  <a:schemeClr val="bg1"/>
                </a:solidFill>
                <a:latin typeface="Fidelity Sans 2" panose="020B0504050501040104" pitchFamily="34" charset="77"/>
              </a:rPr>
              <a:t> </a:t>
            </a:r>
            <a:r>
              <a:rPr lang="en-US" sz="1400" b="1" spc="-20" dirty="0">
                <a:solidFill>
                  <a:schemeClr val="bg1"/>
                </a:solidFill>
                <a:latin typeface="Fidelity Sans 2" panose="020B0504050501040104" pitchFamily="34" charset="77"/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922408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179a9d5-01ba-45cf-b8d8-b43f52e9d929" xsi:nil="true"/>
    <lcf76f155ced4ddcb4097134ff3c332f xmlns="45b3e1cb-243a-41b3-95e3-8abb8797ba83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3C9B8F95F8A24E8F14FC0A24890755" ma:contentTypeVersion="11" ma:contentTypeDescription="Create a new document." ma:contentTypeScope="" ma:versionID="c0be1b4887b638b58559a1758fe3d874">
  <xsd:schema xmlns:xsd="http://www.w3.org/2001/XMLSchema" xmlns:xs="http://www.w3.org/2001/XMLSchema" xmlns:p="http://schemas.microsoft.com/office/2006/metadata/properties" xmlns:ns2="45b3e1cb-243a-41b3-95e3-8abb8797ba83" xmlns:ns3="5179a9d5-01ba-45cf-b8d8-b43f52e9d929" targetNamespace="http://schemas.microsoft.com/office/2006/metadata/properties" ma:root="true" ma:fieldsID="f70ba6117e10dc8f4c0d4d0f32c6d219" ns2:_="" ns3:_="">
    <xsd:import namespace="45b3e1cb-243a-41b3-95e3-8abb8797ba83"/>
    <xsd:import namespace="5179a9d5-01ba-45cf-b8d8-b43f52e9d9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b3e1cb-243a-41b3-95e3-8abb8797ba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da5aa731-3981-4550-91eb-7c82700285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79a9d5-01ba-45cf-b8d8-b43f52e9d92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8316f14-aeab-4772-a784-0c59ef36255e}" ma:internalName="TaxCatchAll" ma:showField="CatchAllData" ma:web="5179a9d5-01ba-45cf-b8d8-b43f52e9d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93864B5-81A8-40BA-BF4F-63326A337835}">
  <ds:schemaRefs>
    <ds:schemaRef ds:uri="2e75aa9c-4c04-4898-9e14-423cc7328f07"/>
    <ds:schemaRef ds:uri="http://purl.org/dc/elements/1.1/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982a79da-e63c-48f9-a187-623ccfda906c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146A44A-88F8-467A-ACC4-D93AD22A1546}"/>
</file>

<file path=customXml/itemProps3.xml><?xml version="1.0" encoding="utf-8"?>
<ds:datastoreItem xmlns:ds="http://schemas.openxmlformats.org/officeDocument/2006/customXml" ds:itemID="{BE6B108F-EF0D-4D32-A128-D158627AF9D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131</Words>
  <Application>Microsoft Macintosh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 Display</vt:lpstr>
      <vt:lpstr>Aptos</vt:lpstr>
      <vt:lpstr>Fidelity Slab Light</vt:lpstr>
      <vt:lpstr>Arial</vt:lpstr>
      <vt:lpstr>Fidelity Sans 2</vt:lpstr>
      <vt:lpstr>Calibri</vt:lpstr>
      <vt:lpstr>Fidelity Sans 2 SemiBold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Ruesch, Joseph</dc:creator>
  <cp:lastModifiedBy>Berceli, Louis</cp:lastModifiedBy>
  <cp:revision>3</cp:revision>
  <dcterms:created xsi:type="dcterms:W3CDTF">2025-08-24T17:12:21Z</dcterms:created>
  <dcterms:modified xsi:type="dcterms:W3CDTF">2025-08-29T14:56:46Z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3b2c423-eb5a-467c-866f-c54b6721c0c4_Enabled">
    <vt:lpwstr>true</vt:lpwstr>
  </property>
  <property fmtid="{D5CDD505-2E9C-101B-9397-08002B2CF9AE}" pid="3" name="MSIP_Label_03b2c423-eb5a-467c-866f-c54b6721c0c4_SetDate">
    <vt:lpwstr>2025-08-24T17:23:54Z</vt:lpwstr>
  </property>
  <property fmtid="{D5CDD505-2E9C-101B-9397-08002B2CF9AE}" pid="4" name="MSIP_Label_03b2c423-eb5a-467c-866f-c54b6721c0c4_Method">
    <vt:lpwstr>Privileged</vt:lpwstr>
  </property>
  <property fmtid="{D5CDD505-2E9C-101B-9397-08002B2CF9AE}" pid="5" name="MSIP_Label_03b2c423-eb5a-467c-866f-c54b6721c0c4_Name">
    <vt:lpwstr>Fidelity Internal</vt:lpwstr>
  </property>
  <property fmtid="{D5CDD505-2E9C-101B-9397-08002B2CF9AE}" pid="6" name="MSIP_Label_03b2c423-eb5a-467c-866f-c54b6721c0c4_SiteId">
    <vt:lpwstr>7521acbc-a68c-41e5-a975-1cf83066dd19</vt:lpwstr>
  </property>
  <property fmtid="{D5CDD505-2E9C-101B-9397-08002B2CF9AE}" pid="7" name="MSIP_Label_03b2c423-eb5a-467c-866f-c54b6721c0c4_ActionId">
    <vt:lpwstr>a7251fed-c21e-4fdd-a5e1-a7748ef6eedf</vt:lpwstr>
  </property>
  <property fmtid="{D5CDD505-2E9C-101B-9397-08002B2CF9AE}" pid="8" name="MSIP_Label_03b2c423-eb5a-467c-866f-c54b6721c0c4_ContentBits">
    <vt:lpwstr>2</vt:lpwstr>
  </property>
  <property fmtid="{D5CDD505-2E9C-101B-9397-08002B2CF9AE}" pid="9" name="MSIP_Label_03b2c423-eb5a-467c-866f-c54b6721c0c4_Tag">
    <vt:lpwstr>50, 0, 1, 1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Fidelity Internal Information</vt:lpwstr>
  </property>
  <property fmtid="{D5CDD505-2E9C-101B-9397-08002B2CF9AE}" pid="12" name="ContentTypeId">
    <vt:lpwstr>0x010100513C9B8F95F8A24E8F14FC0A24890755</vt:lpwstr>
  </property>
  <property fmtid="{D5CDD505-2E9C-101B-9397-08002B2CF9AE}" pid="13" name="MediaServiceImageTags">
    <vt:lpwstr/>
  </property>
</Properties>
</file>