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</p:sldIdLst>
  <p:sldSz cx="6400800" cy="4572000"/>
  <p:notesSz cx="6400800" cy="4572000"/>
  <p:embeddedFontLst>
    <p:embeddedFont>
      <p:font typeface="Fidelity Sans 2" panose="020B0504050501040104" pitchFamily="34" charset="77"/>
      <p:regular r:id="rId4"/>
      <p:bold r:id="rId5"/>
      <p:italic r:id="rId6"/>
      <p:boldItalic r:id="rId7"/>
    </p:embeddedFont>
    <p:embeddedFont>
      <p:font typeface="Fidelity Sans 2 ExtraLight" panose="020B0304050501040104" pitchFamily="34" charset="77"/>
      <p:regular r:id="rId8"/>
      <p:italic r:id="rId9"/>
    </p:embeddedFont>
    <p:embeddedFont>
      <p:font typeface="Fidelity Sans 2 Light" panose="020B0404050501040104" pitchFamily="34" charset="77"/>
      <p:regular r:id="rId10"/>
      <p:italic r:id="rId11"/>
    </p:embeddedFont>
    <p:embeddedFont>
      <p:font typeface="Fidelity Slab Light" panose="02060404050501040104" pitchFamily="18" charset="77"/>
      <p:regular r:id="rId12"/>
      <p:italic r:id="rId13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80" d="100"/>
          <a:sy n="180" d="100"/>
        </p:scale>
        <p:origin x="177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19" Type="http://schemas.openxmlformats.org/officeDocument/2006/relationships/customXml" Target="../customXml/item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er, Lisa" userId="43180bfc-2167-4466-8b2a-76ee50020f32" providerId="ADAL" clId="{4E1386B4-2A62-5B4C-BFA8-1AB3B2C31AED}"/>
    <pc:docChg chg="undo custSel mod modSld">
      <pc:chgData name="Miller, Lisa" userId="43180bfc-2167-4466-8b2a-76ee50020f32" providerId="ADAL" clId="{4E1386B4-2A62-5B4C-BFA8-1AB3B2C31AED}" dt="2025-08-27T20:46:01.141" v="2" actId="478"/>
      <pc:docMkLst>
        <pc:docMk/>
      </pc:docMkLst>
      <pc:sldChg chg="addSp delSp mod">
        <pc:chgData name="Miller, Lisa" userId="43180bfc-2167-4466-8b2a-76ee50020f32" providerId="ADAL" clId="{4E1386B4-2A62-5B4C-BFA8-1AB3B2C31AED}" dt="2025-08-27T20:46:01.141" v="2" actId="478"/>
        <pc:sldMkLst>
          <pc:docMk/>
          <pc:sldMk cId="0" sldId="257"/>
        </pc:sldMkLst>
        <pc:grpChg chg="add del">
          <ac:chgData name="Miller, Lisa" userId="43180bfc-2167-4466-8b2a-76ee50020f32" providerId="ADAL" clId="{4E1386B4-2A62-5B4C-BFA8-1AB3B2C31AED}" dt="2025-08-27T20:46:01.141" v="2" actId="478"/>
          <ac:grpSpMkLst>
            <pc:docMk/>
            <pc:sldMk cId="0" sldId="257"/>
            <ac:grpSpMk id="1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060" y="1417320"/>
            <a:ext cx="5440680" cy="96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60120" y="2560320"/>
            <a:ext cx="448056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20040" y="1051560"/>
            <a:ext cx="2784348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96412" y="1051560"/>
            <a:ext cx="2784348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030" y="1060450"/>
            <a:ext cx="2446020" cy="1339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0040" y="1051560"/>
            <a:ext cx="5760720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76272" y="4251960"/>
            <a:ext cx="2048256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20040" y="4251960"/>
            <a:ext cx="1472184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608576" y="4251960"/>
            <a:ext cx="1472184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Benefit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380"/>
              </a:spcBef>
            </a:pPr>
            <a:r>
              <a:rPr spc="-30" dirty="0"/>
              <a:t>Annual</a:t>
            </a:r>
            <a:r>
              <a:rPr spc="-90" dirty="0"/>
              <a:t> </a:t>
            </a:r>
            <a:r>
              <a:rPr spc="-30" dirty="0"/>
              <a:t>Enrollment </a:t>
            </a:r>
            <a:r>
              <a:rPr dirty="0"/>
              <a:t>is</a:t>
            </a:r>
            <a:r>
              <a:rPr spc="-95" dirty="0"/>
              <a:t> </a:t>
            </a:r>
            <a:r>
              <a:rPr spc="-25" dirty="0"/>
              <a:t>almost</a:t>
            </a:r>
            <a:r>
              <a:rPr spc="-95" dirty="0"/>
              <a:t> </a:t>
            </a:r>
            <a:r>
              <a:rPr spc="-10" dirty="0"/>
              <a:t>here.</a:t>
            </a:r>
          </a:p>
          <a:p>
            <a:pPr marL="12700" marR="193675">
              <a:lnSpc>
                <a:spcPts val="2400"/>
              </a:lnSpc>
              <a:spcBef>
                <a:spcPts val="505"/>
              </a:spcBef>
            </a:pPr>
            <a:r>
              <a:rPr spc="-25" dirty="0"/>
              <a:t>It’s</a:t>
            </a:r>
            <a:r>
              <a:rPr spc="-114" dirty="0"/>
              <a:t> </a:t>
            </a:r>
            <a:r>
              <a:rPr spc="-10" dirty="0"/>
              <a:t>time</a:t>
            </a:r>
            <a:r>
              <a:rPr spc="-114" dirty="0"/>
              <a:t> </a:t>
            </a:r>
            <a:r>
              <a:rPr dirty="0"/>
              <a:t>to</a:t>
            </a:r>
            <a:r>
              <a:rPr spc="-114" dirty="0"/>
              <a:t> </a:t>
            </a:r>
            <a:r>
              <a:rPr spc="-50" dirty="0"/>
              <a:t>review </a:t>
            </a:r>
            <a:r>
              <a:rPr spc="-30" dirty="0"/>
              <a:t>your</a:t>
            </a:r>
            <a:r>
              <a:rPr spc="-110" dirty="0"/>
              <a:t> </a:t>
            </a:r>
            <a:r>
              <a:rPr spc="-10" dirty="0"/>
              <a:t>benefits.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4030" y="2546095"/>
            <a:ext cx="2362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231F20"/>
                </a:solidFill>
                <a:latin typeface="Fidelity Sans 2"/>
                <a:cs typeface="Fidelity Sans 2"/>
              </a:rPr>
              <a:t>Your </a:t>
            </a:r>
            <a:r>
              <a:rPr sz="1200" b="1" dirty="0">
                <a:solidFill>
                  <a:srgbClr val="231F20"/>
                </a:solidFill>
                <a:latin typeface="Fidelity Sans 2"/>
                <a:cs typeface="Fidelity Sans 2"/>
              </a:rPr>
              <a:t>Annual</a:t>
            </a:r>
            <a:r>
              <a:rPr sz="1200" b="1" spc="-1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 dirty="0">
                <a:solidFill>
                  <a:srgbClr val="231F20"/>
                </a:solidFill>
                <a:latin typeface="Fidelity Sans 2"/>
                <a:cs typeface="Fidelity Sans 2"/>
              </a:rPr>
              <a:t>Enrollment</a:t>
            </a:r>
            <a:r>
              <a:rPr sz="1200" b="1" spc="-1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Fidelity Sans 2"/>
                <a:cs typeface="Fidelity Sans 2"/>
              </a:rPr>
              <a:t>window </a:t>
            </a:r>
            <a:r>
              <a:rPr sz="1200" b="1" dirty="0">
                <a:solidFill>
                  <a:srgbClr val="231F20"/>
                </a:solidFill>
                <a:latin typeface="Fidelity Sans 2"/>
                <a:cs typeface="Fidelity Sans 2"/>
              </a:rPr>
              <a:t>is</a:t>
            </a:r>
            <a:r>
              <a:rPr sz="1200" b="1" spc="-2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200" b="1" spc="-2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START</a:t>
            </a:r>
            <a:r>
              <a:rPr sz="1200" b="1" spc="-20" dirty="0">
                <a:solidFill>
                  <a:srgbClr val="C5539E"/>
                </a:solidFill>
                <a:latin typeface="Fidelity Sans 2"/>
                <a:cs typeface="Fidelity Sans 2"/>
              </a:rPr>
              <a:t> DATE&gt;</a:t>
            </a:r>
            <a:r>
              <a:rPr sz="1200" b="1" spc="-2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20" dirty="0">
                <a:solidFill>
                  <a:srgbClr val="231F20"/>
                </a:solidFill>
                <a:latin typeface="Fidelity Sans 2"/>
                <a:cs typeface="Fidelity Sans 2"/>
              </a:rPr>
              <a:t>until</a:t>
            </a:r>
            <a:endParaRPr sz="1200">
              <a:latin typeface="Fidelity Sans 2"/>
              <a:cs typeface="Fidelity Sans 2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200" b="1" spc="-1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dirty="0">
                <a:solidFill>
                  <a:srgbClr val="C5539E"/>
                </a:solidFill>
                <a:latin typeface="Fidelity Sans 2"/>
                <a:cs typeface="Fidelity Sans 2"/>
              </a:rPr>
              <a:t>END</a:t>
            </a:r>
            <a:r>
              <a:rPr sz="1200" b="1" spc="-1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DATE&gt;</a:t>
            </a:r>
            <a:r>
              <a:rPr sz="1200" b="1" spc="-10" dirty="0">
                <a:solidFill>
                  <a:srgbClr val="231F20"/>
                </a:solidFill>
                <a:latin typeface="Fidelity Sans 2"/>
                <a:cs typeface="Fidelity Sans 2"/>
              </a:rPr>
              <a:t>.</a:t>
            </a:r>
            <a:endParaRPr sz="1200">
              <a:latin typeface="Fidelity Sans 2"/>
              <a:cs typeface="Fidelity Sans 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8439" y="275538"/>
            <a:ext cx="1438910" cy="311150"/>
          </a:xfrm>
          <a:custGeom>
            <a:avLst/>
            <a:gdLst/>
            <a:ahLst/>
            <a:cxnLst/>
            <a:rect l="l" t="t" r="r" b="b"/>
            <a:pathLst>
              <a:path w="1438910" h="311150">
                <a:moveTo>
                  <a:pt x="296138" y="161671"/>
                </a:moveTo>
                <a:lnTo>
                  <a:pt x="288721" y="100355"/>
                </a:lnTo>
                <a:lnTo>
                  <a:pt x="259359" y="49885"/>
                </a:lnTo>
                <a:lnTo>
                  <a:pt x="215544" y="15963"/>
                </a:lnTo>
                <a:lnTo>
                  <a:pt x="166776" y="1016"/>
                </a:lnTo>
                <a:lnTo>
                  <a:pt x="141871" y="0"/>
                </a:lnTo>
                <a:lnTo>
                  <a:pt x="117297" y="2882"/>
                </a:lnTo>
                <a:lnTo>
                  <a:pt x="68491" y="22923"/>
                </a:lnTo>
                <a:lnTo>
                  <a:pt x="25146" y="64935"/>
                </a:lnTo>
                <a:lnTo>
                  <a:pt x="2832" y="118186"/>
                </a:lnTo>
                <a:lnTo>
                  <a:pt x="0" y="147180"/>
                </a:lnTo>
                <a:lnTo>
                  <a:pt x="2705" y="176161"/>
                </a:lnTo>
                <a:lnTo>
                  <a:pt x="24498" y="229247"/>
                </a:lnTo>
                <a:lnTo>
                  <a:pt x="66890" y="271119"/>
                </a:lnTo>
                <a:lnTo>
                  <a:pt x="92621" y="284556"/>
                </a:lnTo>
                <a:lnTo>
                  <a:pt x="124587" y="185750"/>
                </a:lnTo>
                <a:lnTo>
                  <a:pt x="195795" y="185750"/>
                </a:lnTo>
                <a:lnTo>
                  <a:pt x="180225" y="175653"/>
                </a:lnTo>
                <a:lnTo>
                  <a:pt x="126898" y="175615"/>
                </a:lnTo>
                <a:lnTo>
                  <a:pt x="147726" y="108673"/>
                </a:lnTo>
                <a:lnTo>
                  <a:pt x="112420" y="165354"/>
                </a:lnTo>
                <a:lnTo>
                  <a:pt x="122986" y="172821"/>
                </a:lnTo>
                <a:lnTo>
                  <a:pt x="107734" y="172821"/>
                </a:lnTo>
                <a:lnTo>
                  <a:pt x="94335" y="194144"/>
                </a:lnTo>
                <a:lnTo>
                  <a:pt x="37236" y="224028"/>
                </a:lnTo>
                <a:lnTo>
                  <a:pt x="36283" y="224345"/>
                </a:lnTo>
                <a:lnTo>
                  <a:pt x="35979" y="224180"/>
                </a:lnTo>
                <a:lnTo>
                  <a:pt x="36131" y="223862"/>
                </a:lnTo>
                <a:lnTo>
                  <a:pt x="107581" y="163309"/>
                </a:lnTo>
                <a:lnTo>
                  <a:pt x="16852" y="173888"/>
                </a:lnTo>
                <a:lnTo>
                  <a:pt x="16687" y="173418"/>
                </a:lnTo>
                <a:lnTo>
                  <a:pt x="104800" y="147447"/>
                </a:lnTo>
                <a:lnTo>
                  <a:pt x="16052" y="121437"/>
                </a:lnTo>
                <a:lnTo>
                  <a:pt x="16052" y="121158"/>
                </a:lnTo>
                <a:lnTo>
                  <a:pt x="16383" y="120992"/>
                </a:lnTo>
                <a:lnTo>
                  <a:pt x="107581" y="130619"/>
                </a:lnTo>
                <a:lnTo>
                  <a:pt x="36131" y="71945"/>
                </a:lnTo>
                <a:lnTo>
                  <a:pt x="36449" y="71628"/>
                </a:lnTo>
                <a:lnTo>
                  <a:pt x="116928" y="115531"/>
                </a:lnTo>
                <a:lnTo>
                  <a:pt x="74434" y="34607"/>
                </a:lnTo>
                <a:lnTo>
                  <a:pt x="74739" y="34290"/>
                </a:lnTo>
                <a:lnTo>
                  <a:pt x="131102" y="107581"/>
                </a:lnTo>
                <a:lnTo>
                  <a:pt x="124536" y="12954"/>
                </a:lnTo>
                <a:lnTo>
                  <a:pt x="124701" y="12636"/>
                </a:lnTo>
                <a:lnTo>
                  <a:pt x="125018" y="12801"/>
                </a:lnTo>
                <a:lnTo>
                  <a:pt x="148996" y="104178"/>
                </a:lnTo>
                <a:lnTo>
                  <a:pt x="176212" y="15608"/>
                </a:lnTo>
                <a:lnTo>
                  <a:pt x="176517" y="15443"/>
                </a:lnTo>
                <a:lnTo>
                  <a:pt x="176847" y="15608"/>
                </a:lnTo>
                <a:lnTo>
                  <a:pt x="165481" y="106984"/>
                </a:lnTo>
                <a:lnTo>
                  <a:pt x="224929" y="37401"/>
                </a:lnTo>
                <a:lnTo>
                  <a:pt x="224929" y="37731"/>
                </a:lnTo>
                <a:lnTo>
                  <a:pt x="179654" y="117741"/>
                </a:lnTo>
                <a:lnTo>
                  <a:pt x="261670" y="76149"/>
                </a:lnTo>
                <a:lnTo>
                  <a:pt x="261823" y="75844"/>
                </a:lnTo>
                <a:lnTo>
                  <a:pt x="262458" y="75984"/>
                </a:lnTo>
                <a:lnTo>
                  <a:pt x="262305" y="76288"/>
                </a:lnTo>
                <a:lnTo>
                  <a:pt x="189293" y="131572"/>
                </a:lnTo>
                <a:lnTo>
                  <a:pt x="282536" y="125501"/>
                </a:lnTo>
                <a:lnTo>
                  <a:pt x="282702" y="125945"/>
                </a:lnTo>
                <a:lnTo>
                  <a:pt x="191477" y="147904"/>
                </a:lnTo>
                <a:lnTo>
                  <a:pt x="278968" y="178574"/>
                </a:lnTo>
                <a:lnTo>
                  <a:pt x="279565" y="179044"/>
                </a:lnTo>
                <a:lnTo>
                  <a:pt x="279438" y="179349"/>
                </a:lnTo>
                <a:lnTo>
                  <a:pt x="186347" y="165188"/>
                </a:lnTo>
                <a:lnTo>
                  <a:pt x="258076" y="227126"/>
                </a:lnTo>
                <a:lnTo>
                  <a:pt x="258241" y="227444"/>
                </a:lnTo>
                <a:lnTo>
                  <a:pt x="258076" y="227787"/>
                </a:lnTo>
                <a:lnTo>
                  <a:pt x="257771" y="227787"/>
                </a:lnTo>
                <a:lnTo>
                  <a:pt x="203009" y="197243"/>
                </a:lnTo>
                <a:lnTo>
                  <a:pt x="242354" y="262801"/>
                </a:lnTo>
                <a:lnTo>
                  <a:pt x="258318" y="247840"/>
                </a:lnTo>
                <a:lnTo>
                  <a:pt x="271729" y="230746"/>
                </a:lnTo>
                <a:lnTo>
                  <a:pt x="282359" y="212064"/>
                </a:lnTo>
                <a:lnTo>
                  <a:pt x="289991" y="192405"/>
                </a:lnTo>
                <a:lnTo>
                  <a:pt x="296138" y="161671"/>
                </a:lnTo>
                <a:close/>
              </a:path>
              <a:path w="1438910" h="311150">
                <a:moveTo>
                  <a:pt x="334911" y="273088"/>
                </a:moveTo>
                <a:lnTo>
                  <a:pt x="317385" y="273100"/>
                </a:lnTo>
                <a:lnTo>
                  <a:pt x="306260" y="309676"/>
                </a:lnTo>
                <a:lnTo>
                  <a:pt x="323748" y="309664"/>
                </a:lnTo>
                <a:lnTo>
                  <a:pt x="334911" y="273088"/>
                </a:lnTo>
                <a:close/>
              </a:path>
              <a:path w="1438910" h="311150">
                <a:moveTo>
                  <a:pt x="433641" y="273088"/>
                </a:moveTo>
                <a:lnTo>
                  <a:pt x="418414" y="273113"/>
                </a:lnTo>
                <a:lnTo>
                  <a:pt x="410997" y="297522"/>
                </a:lnTo>
                <a:lnTo>
                  <a:pt x="410819" y="297522"/>
                </a:lnTo>
                <a:lnTo>
                  <a:pt x="404241" y="273126"/>
                </a:lnTo>
                <a:lnTo>
                  <a:pt x="378587" y="273138"/>
                </a:lnTo>
                <a:lnTo>
                  <a:pt x="367601" y="309651"/>
                </a:lnTo>
                <a:lnTo>
                  <a:pt x="382828" y="309638"/>
                </a:lnTo>
                <a:lnTo>
                  <a:pt x="390613" y="283616"/>
                </a:lnTo>
                <a:lnTo>
                  <a:pt x="397840" y="309689"/>
                </a:lnTo>
                <a:lnTo>
                  <a:pt x="422389" y="309600"/>
                </a:lnTo>
                <a:lnTo>
                  <a:pt x="433641" y="273088"/>
                </a:lnTo>
                <a:close/>
              </a:path>
              <a:path w="1438910" h="311150">
                <a:moveTo>
                  <a:pt x="521690" y="46824"/>
                </a:moveTo>
                <a:lnTo>
                  <a:pt x="375805" y="46824"/>
                </a:lnTo>
                <a:lnTo>
                  <a:pt x="318820" y="250253"/>
                </a:lnTo>
                <a:lnTo>
                  <a:pt x="389991" y="250253"/>
                </a:lnTo>
                <a:lnTo>
                  <a:pt x="411264" y="174167"/>
                </a:lnTo>
                <a:lnTo>
                  <a:pt x="485698" y="174167"/>
                </a:lnTo>
                <a:lnTo>
                  <a:pt x="498246" y="129717"/>
                </a:lnTo>
                <a:lnTo>
                  <a:pt x="423799" y="129717"/>
                </a:lnTo>
                <a:lnTo>
                  <a:pt x="433349" y="95084"/>
                </a:lnTo>
                <a:lnTo>
                  <a:pt x="507796" y="95084"/>
                </a:lnTo>
                <a:lnTo>
                  <a:pt x="521690" y="46824"/>
                </a:lnTo>
                <a:close/>
              </a:path>
              <a:path w="1438910" h="311150">
                <a:moveTo>
                  <a:pt x="525106" y="273100"/>
                </a:moveTo>
                <a:lnTo>
                  <a:pt x="507238" y="273113"/>
                </a:lnTo>
                <a:lnTo>
                  <a:pt x="489585" y="296138"/>
                </a:lnTo>
                <a:lnTo>
                  <a:pt x="486194" y="273138"/>
                </a:lnTo>
                <a:lnTo>
                  <a:pt x="466890" y="273151"/>
                </a:lnTo>
                <a:lnTo>
                  <a:pt x="474205" y="309638"/>
                </a:lnTo>
                <a:lnTo>
                  <a:pt x="495642" y="309626"/>
                </a:lnTo>
                <a:lnTo>
                  <a:pt x="525106" y="273100"/>
                </a:lnTo>
                <a:close/>
              </a:path>
              <a:path w="1438910" h="311150">
                <a:moveTo>
                  <a:pt x="596417" y="101638"/>
                </a:moveTo>
                <a:lnTo>
                  <a:pt x="526059" y="101638"/>
                </a:lnTo>
                <a:lnTo>
                  <a:pt x="484339" y="250266"/>
                </a:lnTo>
                <a:lnTo>
                  <a:pt x="554685" y="250266"/>
                </a:lnTo>
                <a:lnTo>
                  <a:pt x="596417" y="101638"/>
                </a:lnTo>
                <a:close/>
              </a:path>
              <a:path w="1438910" h="311150">
                <a:moveTo>
                  <a:pt x="598627" y="273126"/>
                </a:moveTo>
                <a:lnTo>
                  <a:pt x="558723" y="273164"/>
                </a:lnTo>
                <a:lnTo>
                  <a:pt x="547573" y="309753"/>
                </a:lnTo>
                <a:lnTo>
                  <a:pt x="587679" y="309727"/>
                </a:lnTo>
                <a:lnTo>
                  <a:pt x="590016" y="302323"/>
                </a:lnTo>
                <a:lnTo>
                  <a:pt x="566851" y="302336"/>
                </a:lnTo>
                <a:lnTo>
                  <a:pt x="569061" y="295097"/>
                </a:lnTo>
                <a:lnTo>
                  <a:pt x="590562" y="295084"/>
                </a:lnTo>
                <a:lnTo>
                  <a:pt x="592709" y="288036"/>
                </a:lnTo>
                <a:lnTo>
                  <a:pt x="571207" y="288048"/>
                </a:lnTo>
                <a:lnTo>
                  <a:pt x="573430" y="280555"/>
                </a:lnTo>
                <a:lnTo>
                  <a:pt x="596366" y="280530"/>
                </a:lnTo>
                <a:lnTo>
                  <a:pt x="598627" y="273126"/>
                </a:lnTo>
                <a:close/>
              </a:path>
              <a:path w="1438910" h="311150">
                <a:moveTo>
                  <a:pt x="611682" y="46824"/>
                </a:moveTo>
                <a:lnTo>
                  <a:pt x="541337" y="46824"/>
                </a:lnTo>
                <a:lnTo>
                  <a:pt x="529882" y="87464"/>
                </a:lnTo>
                <a:lnTo>
                  <a:pt x="600227" y="87464"/>
                </a:lnTo>
                <a:lnTo>
                  <a:pt x="611682" y="46824"/>
                </a:lnTo>
                <a:close/>
              </a:path>
              <a:path w="1438910" h="311150">
                <a:moveTo>
                  <a:pt x="681888" y="279006"/>
                </a:moveTo>
                <a:lnTo>
                  <a:pt x="679094" y="275628"/>
                </a:lnTo>
                <a:lnTo>
                  <a:pt x="672668" y="273469"/>
                </a:lnTo>
                <a:lnTo>
                  <a:pt x="661924" y="272719"/>
                </a:lnTo>
                <a:lnTo>
                  <a:pt x="650773" y="273418"/>
                </a:lnTo>
                <a:lnTo>
                  <a:pt x="632675" y="288912"/>
                </a:lnTo>
                <a:lnTo>
                  <a:pt x="634403" y="290639"/>
                </a:lnTo>
                <a:lnTo>
                  <a:pt x="639927" y="293420"/>
                </a:lnTo>
                <a:lnTo>
                  <a:pt x="648042" y="295516"/>
                </a:lnTo>
                <a:lnTo>
                  <a:pt x="655662" y="297256"/>
                </a:lnTo>
                <a:lnTo>
                  <a:pt x="659714" y="298907"/>
                </a:lnTo>
                <a:lnTo>
                  <a:pt x="660031" y="299377"/>
                </a:lnTo>
                <a:lnTo>
                  <a:pt x="660158" y="299923"/>
                </a:lnTo>
                <a:lnTo>
                  <a:pt x="659079" y="303517"/>
                </a:lnTo>
                <a:lnTo>
                  <a:pt x="654913" y="304266"/>
                </a:lnTo>
                <a:lnTo>
                  <a:pt x="648970" y="304279"/>
                </a:lnTo>
                <a:lnTo>
                  <a:pt x="645972" y="303784"/>
                </a:lnTo>
                <a:lnTo>
                  <a:pt x="644296" y="301866"/>
                </a:lnTo>
                <a:lnTo>
                  <a:pt x="644296" y="300393"/>
                </a:lnTo>
                <a:lnTo>
                  <a:pt x="644766" y="299453"/>
                </a:lnTo>
                <a:lnTo>
                  <a:pt x="628510" y="299478"/>
                </a:lnTo>
                <a:lnTo>
                  <a:pt x="627799" y="303682"/>
                </a:lnTo>
                <a:lnTo>
                  <a:pt x="629551" y="307390"/>
                </a:lnTo>
                <a:lnTo>
                  <a:pt x="635838" y="310045"/>
                </a:lnTo>
                <a:lnTo>
                  <a:pt x="648779" y="311035"/>
                </a:lnTo>
                <a:lnTo>
                  <a:pt x="661123" y="310184"/>
                </a:lnTo>
                <a:lnTo>
                  <a:pt x="669975" y="307797"/>
                </a:lnTo>
                <a:lnTo>
                  <a:pt x="675678" y="304063"/>
                </a:lnTo>
                <a:lnTo>
                  <a:pt x="678599" y="299148"/>
                </a:lnTo>
                <a:lnTo>
                  <a:pt x="679678" y="295617"/>
                </a:lnTo>
                <a:lnTo>
                  <a:pt x="678611" y="293662"/>
                </a:lnTo>
                <a:lnTo>
                  <a:pt x="677379" y="292404"/>
                </a:lnTo>
                <a:lnTo>
                  <a:pt x="671969" y="289623"/>
                </a:lnTo>
                <a:lnTo>
                  <a:pt x="664057" y="287540"/>
                </a:lnTo>
                <a:lnTo>
                  <a:pt x="656539" y="285838"/>
                </a:lnTo>
                <a:lnTo>
                  <a:pt x="652373" y="284213"/>
                </a:lnTo>
                <a:lnTo>
                  <a:pt x="651979" y="283794"/>
                </a:lnTo>
                <a:lnTo>
                  <a:pt x="651967" y="283108"/>
                </a:lnTo>
                <a:lnTo>
                  <a:pt x="652703" y="280682"/>
                </a:lnTo>
                <a:lnTo>
                  <a:pt x="655015" y="279463"/>
                </a:lnTo>
                <a:lnTo>
                  <a:pt x="660908" y="279463"/>
                </a:lnTo>
                <a:lnTo>
                  <a:pt x="664260" y="279704"/>
                </a:lnTo>
                <a:lnTo>
                  <a:pt x="666242" y="281203"/>
                </a:lnTo>
                <a:lnTo>
                  <a:pt x="666572" y="282346"/>
                </a:lnTo>
                <a:lnTo>
                  <a:pt x="666216" y="283438"/>
                </a:lnTo>
                <a:lnTo>
                  <a:pt x="681748" y="283438"/>
                </a:lnTo>
                <a:lnTo>
                  <a:pt x="681888" y="279006"/>
                </a:lnTo>
                <a:close/>
              </a:path>
              <a:path w="1438910" h="311150">
                <a:moveTo>
                  <a:pt x="763943" y="273164"/>
                </a:moveTo>
                <a:lnTo>
                  <a:pt x="719099" y="273202"/>
                </a:lnTo>
                <a:lnTo>
                  <a:pt x="716394" y="282079"/>
                </a:lnTo>
                <a:lnTo>
                  <a:pt x="730059" y="282067"/>
                </a:lnTo>
                <a:lnTo>
                  <a:pt x="721690" y="309600"/>
                </a:lnTo>
                <a:lnTo>
                  <a:pt x="739216" y="309587"/>
                </a:lnTo>
                <a:lnTo>
                  <a:pt x="747585" y="282054"/>
                </a:lnTo>
                <a:lnTo>
                  <a:pt x="761250" y="282041"/>
                </a:lnTo>
                <a:lnTo>
                  <a:pt x="763943" y="273164"/>
                </a:lnTo>
                <a:close/>
              </a:path>
              <a:path w="1438910" h="311150">
                <a:moveTo>
                  <a:pt x="794194" y="46824"/>
                </a:moveTo>
                <a:lnTo>
                  <a:pt x="723836" y="46824"/>
                </a:lnTo>
                <a:lnTo>
                  <a:pt x="704202" y="118541"/>
                </a:lnTo>
                <a:lnTo>
                  <a:pt x="698271" y="110871"/>
                </a:lnTo>
                <a:lnTo>
                  <a:pt x="695477" y="108927"/>
                </a:lnTo>
                <a:lnTo>
                  <a:pt x="695477" y="151815"/>
                </a:lnTo>
                <a:lnTo>
                  <a:pt x="681291" y="200634"/>
                </a:lnTo>
                <a:lnTo>
                  <a:pt x="678294" y="202539"/>
                </a:lnTo>
                <a:lnTo>
                  <a:pt x="674751" y="204165"/>
                </a:lnTo>
                <a:lnTo>
                  <a:pt x="662482" y="204165"/>
                </a:lnTo>
                <a:lnTo>
                  <a:pt x="658393" y="199263"/>
                </a:lnTo>
                <a:lnTo>
                  <a:pt x="658393" y="193535"/>
                </a:lnTo>
                <a:lnTo>
                  <a:pt x="668210" y="156451"/>
                </a:lnTo>
                <a:lnTo>
                  <a:pt x="678027" y="145808"/>
                </a:lnTo>
                <a:lnTo>
                  <a:pt x="688657" y="145808"/>
                </a:lnTo>
                <a:lnTo>
                  <a:pt x="693026" y="148272"/>
                </a:lnTo>
                <a:lnTo>
                  <a:pt x="695477" y="151815"/>
                </a:lnTo>
                <a:lnTo>
                  <a:pt x="695477" y="108927"/>
                </a:lnTo>
                <a:lnTo>
                  <a:pt x="689330" y="104635"/>
                </a:lnTo>
                <a:lnTo>
                  <a:pt x="677735" y="100444"/>
                </a:lnTo>
                <a:lnTo>
                  <a:pt x="663854" y="98920"/>
                </a:lnTo>
                <a:lnTo>
                  <a:pt x="647204" y="100850"/>
                </a:lnTo>
                <a:lnTo>
                  <a:pt x="610133" y="129184"/>
                </a:lnTo>
                <a:lnTo>
                  <a:pt x="591959" y="174853"/>
                </a:lnTo>
                <a:lnTo>
                  <a:pt x="585038" y="219710"/>
                </a:lnTo>
                <a:lnTo>
                  <a:pt x="587654" y="234810"/>
                </a:lnTo>
                <a:lnTo>
                  <a:pt x="595122" y="245440"/>
                </a:lnTo>
                <a:lnTo>
                  <a:pt x="606894" y="251726"/>
                </a:lnTo>
                <a:lnTo>
                  <a:pt x="622401" y="253796"/>
                </a:lnTo>
                <a:lnTo>
                  <a:pt x="637908" y="252285"/>
                </a:lnTo>
                <a:lnTo>
                  <a:pt x="651027" y="248107"/>
                </a:lnTo>
                <a:lnTo>
                  <a:pt x="662495" y="241719"/>
                </a:lnTo>
                <a:lnTo>
                  <a:pt x="673112" y="233629"/>
                </a:lnTo>
                <a:lnTo>
                  <a:pt x="668210" y="250266"/>
                </a:lnTo>
                <a:lnTo>
                  <a:pt x="737196" y="250266"/>
                </a:lnTo>
                <a:lnTo>
                  <a:pt x="741857" y="233629"/>
                </a:lnTo>
                <a:lnTo>
                  <a:pt x="750112" y="204165"/>
                </a:lnTo>
                <a:lnTo>
                  <a:pt x="766457" y="145808"/>
                </a:lnTo>
                <a:lnTo>
                  <a:pt x="774103" y="118541"/>
                </a:lnTo>
                <a:lnTo>
                  <a:pt x="794194" y="46824"/>
                </a:lnTo>
                <a:close/>
              </a:path>
              <a:path w="1438910" h="311150">
                <a:moveTo>
                  <a:pt x="870699" y="273050"/>
                </a:moveTo>
                <a:lnTo>
                  <a:pt x="844029" y="273075"/>
                </a:lnTo>
                <a:lnTo>
                  <a:pt x="828179" y="297510"/>
                </a:lnTo>
                <a:lnTo>
                  <a:pt x="826782" y="273088"/>
                </a:lnTo>
                <a:lnTo>
                  <a:pt x="800214" y="273113"/>
                </a:lnTo>
                <a:lnTo>
                  <a:pt x="789139" y="309613"/>
                </a:lnTo>
                <a:lnTo>
                  <a:pt x="804011" y="309600"/>
                </a:lnTo>
                <a:lnTo>
                  <a:pt x="812342" y="282130"/>
                </a:lnTo>
                <a:lnTo>
                  <a:pt x="812507" y="282130"/>
                </a:lnTo>
                <a:lnTo>
                  <a:pt x="814908" y="309676"/>
                </a:lnTo>
                <a:lnTo>
                  <a:pt x="831850" y="309676"/>
                </a:lnTo>
                <a:lnTo>
                  <a:pt x="851585" y="282105"/>
                </a:lnTo>
                <a:lnTo>
                  <a:pt x="851712" y="282105"/>
                </a:lnTo>
                <a:lnTo>
                  <a:pt x="843381" y="309664"/>
                </a:lnTo>
                <a:lnTo>
                  <a:pt x="859624" y="309638"/>
                </a:lnTo>
                <a:lnTo>
                  <a:pt x="870699" y="273050"/>
                </a:lnTo>
                <a:close/>
              </a:path>
              <a:path w="1438910" h="311150">
                <a:moveTo>
                  <a:pt x="943483" y="144183"/>
                </a:moveTo>
                <a:lnTo>
                  <a:pt x="941527" y="135458"/>
                </a:lnTo>
                <a:lnTo>
                  <a:pt x="938364" y="121335"/>
                </a:lnTo>
                <a:lnTo>
                  <a:pt x="923848" y="107238"/>
                </a:lnTo>
                <a:lnTo>
                  <a:pt x="901141" y="100088"/>
                </a:lnTo>
                <a:lnTo>
                  <a:pt x="877760" y="98526"/>
                </a:lnTo>
                <a:lnTo>
                  <a:pt x="877760" y="137909"/>
                </a:lnTo>
                <a:lnTo>
                  <a:pt x="877760" y="148818"/>
                </a:lnTo>
                <a:lnTo>
                  <a:pt x="876681" y="153454"/>
                </a:lnTo>
                <a:lnTo>
                  <a:pt x="875855" y="156451"/>
                </a:lnTo>
                <a:lnTo>
                  <a:pt x="846950" y="156451"/>
                </a:lnTo>
                <a:lnTo>
                  <a:pt x="850226" y="146837"/>
                </a:lnTo>
                <a:lnTo>
                  <a:pt x="854379" y="140322"/>
                </a:lnTo>
                <a:lnTo>
                  <a:pt x="859447" y="136626"/>
                </a:lnTo>
                <a:lnTo>
                  <a:pt x="865492" y="135458"/>
                </a:lnTo>
                <a:lnTo>
                  <a:pt x="872858" y="135458"/>
                </a:lnTo>
                <a:lnTo>
                  <a:pt x="877760" y="137909"/>
                </a:lnTo>
                <a:lnTo>
                  <a:pt x="877760" y="98526"/>
                </a:lnTo>
                <a:lnTo>
                  <a:pt x="829043" y="105359"/>
                </a:lnTo>
                <a:lnTo>
                  <a:pt x="794600" y="129997"/>
                </a:lnTo>
                <a:lnTo>
                  <a:pt x="776122" y="167957"/>
                </a:lnTo>
                <a:lnTo>
                  <a:pt x="768692" y="207987"/>
                </a:lnTo>
                <a:lnTo>
                  <a:pt x="774407" y="232092"/>
                </a:lnTo>
                <a:lnTo>
                  <a:pt x="790130" y="246049"/>
                </a:lnTo>
                <a:lnTo>
                  <a:pt x="813663" y="252501"/>
                </a:lnTo>
                <a:lnTo>
                  <a:pt x="842860" y="254063"/>
                </a:lnTo>
                <a:lnTo>
                  <a:pt x="868641" y="251142"/>
                </a:lnTo>
                <a:lnTo>
                  <a:pt x="895997" y="241554"/>
                </a:lnTo>
                <a:lnTo>
                  <a:pt x="919200" y="224040"/>
                </a:lnTo>
                <a:lnTo>
                  <a:pt x="923417" y="215620"/>
                </a:lnTo>
                <a:lnTo>
                  <a:pt x="932573" y="197345"/>
                </a:lnTo>
                <a:lnTo>
                  <a:pt x="863587" y="197345"/>
                </a:lnTo>
                <a:lnTo>
                  <a:pt x="860386" y="206298"/>
                </a:lnTo>
                <a:lnTo>
                  <a:pt x="856589" y="211899"/>
                </a:lnTo>
                <a:lnTo>
                  <a:pt x="851725" y="214795"/>
                </a:lnTo>
                <a:lnTo>
                  <a:pt x="845312" y="215620"/>
                </a:lnTo>
                <a:lnTo>
                  <a:pt x="835494" y="215620"/>
                </a:lnTo>
                <a:lnTo>
                  <a:pt x="834961" y="207987"/>
                </a:lnTo>
                <a:lnTo>
                  <a:pt x="834961" y="198716"/>
                </a:lnTo>
                <a:lnTo>
                  <a:pt x="836853" y="193255"/>
                </a:lnTo>
                <a:lnTo>
                  <a:pt x="838771" y="185356"/>
                </a:lnTo>
                <a:lnTo>
                  <a:pt x="935850" y="185356"/>
                </a:lnTo>
                <a:lnTo>
                  <a:pt x="938644" y="175006"/>
                </a:lnTo>
                <a:lnTo>
                  <a:pt x="941095" y="163537"/>
                </a:lnTo>
                <a:lnTo>
                  <a:pt x="942225" y="156451"/>
                </a:lnTo>
                <a:lnTo>
                  <a:pt x="942695" y="153454"/>
                </a:lnTo>
                <a:lnTo>
                  <a:pt x="942822" y="152679"/>
                </a:lnTo>
                <a:lnTo>
                  <a:pt x="943483" y="144183"/>
                </a:lnTo>
                <a:close/>
              </a:path>
              <a:path w="1438910" h="311150">
                <a:moveTo>
                  <a:pt x="946289" y="273138"/>
                </a:moveTo>
                <a:lnTo>
                  <a:pt x="906399" y="273177"/>
                </a:lnTo>
                <a:lnTo>
                  <a:pt x="895248" y="309765"/>
                </a:lnTo>
                <a:lnTo>
                  <a:pt x="935355" y="309740"/>
                </a:lnTo>
                <a:lnTo>
                  <a:pt x="937691" y="302336"/>
                </a:lnTo>
                <a:lnTo>
                  <a:pt x="914527" y="302361"/>
                </a:lnTo>
                <a:lnTo>
                  <a:pt x="916736" y="295109"/>
                </a:lnTo>
                <a:lnTo>
                  <a:pt x="938237" y="295097"/>
                </a:lnTo>
                <a:lnTo>
                  <a:pt x="940384" y="288048"/>
                </a:lnTo>
                <a:lnTo>
                  <a:pt x="918883" y="288061"/>
                </a:lnTo>
                <a:lnTo>
                  <a:pt x="921105" y="280568"/>
                </a:lnTo>
                <a:lnTo>
                  <a:pt x="944041" y="280543"/>
                </a:lnTo>
                <a:lnTo>
                  <a:pt x="946289" y="273138"/>
                </a:lnTo>
                <a:close/>
              </a:path>
              <a:path w="1438910" h="311150">
                <a:moveTo>
                  <a:pt x="1037386" y="273088"/>
                </a:moveTo>
                <a:lnTo>
                  <a:pt x="1022172" y="273100"/>
                </a:lnTo>
                <a:lnTo>
                  <a:pt x="1014742" y="297522"/>
                </a:lnTo>
                <a:lnTo>
                  <a:pt x="1014577" y="297522"/>
                </a:lnTo>
                <a:lnTo>
                  <a:pt x="1007973" y="273126"/>
                </a:lnTo>
                <a:lnTo>
                  <a:pt x="982345" y="273138"/>
                </a:lnTo>
                <a:lnTo>
                  <a:pt x="971181" y="309651"/>
                </a:lnTo>
                <a:lnTo>
                  <a:pt x="986409" y="309626"/>
                </a:lnTo>
                <a:lnTo>
                  <a:pt x="994371" y="283616"/>
                </a:lnTo>
                <a:lnTo>
                  <a:pt x="1001382" y="309613"/>
                </a:lnTo>
                <a:lnTo>
                  <a:pt x="1026248" y="309689"/>
                </a:lnTo>
                <a:lnTo>
                  <a:pt x="1037386" y="273088"/>
                </a:lnTo>
                <a:close/>
              </a:path>
              <a:path w="1438910" h="311150">
                <a:moveTo>
                  <a:pt x="1063536" y="46824"/>
                </a:moveTo>
                <a:lnTo>
                  <a:pt x="993178" y="46824"/>
                </a:lnTo>
                <a:lnTo>
                  <a:pt x="936193" y="250253"/>
                </a:lnTo>
                <a:lnTo>
                  <a:pt x="1006551" y="250253"/>
                </a:lnTo>
                <a:lnTo>
                  <a:pt x="1063536" y="46824"/>
                </a:lnTo>
                <a:close/>
              </a:path>
              <a:path w="1438910" h="311150">
                <a:moveTo>
                  <a:pt x="1113294" y="273113"/>
                </a:moveTo>
                <a:lnTo>
                  <a:pt x="1068451" y="273151"/>
                </a:lnTo>
                <a:lnTo>
                  <a:pt x="1065758" y="282028"/>
                </a:lnTo>
                <a:lnTo>
                  <a:pt x="1079423" y="282016"/>
                </a:lnTo>
                <a:lnTo>
                  <a:pt x="1071041" y="309638"/>
                </a:lnTo>
                <a:lnTo>
                  <a:pt x="1088580" y="309626"/>
                </a:lnTo>
                <a:lnTo>
                  <a:pt x="1096937" y="282003"/>
                </a:lnTo>
                <a:lnTo>
                  <a:pt x="1110602" y="281990"/>
                </a:lnTo>
                <a:lnTo>
                  <a:pt x="1113294" y="273113"/>
                </a:lnTo>
                <a:close/>
              </a:path>
              <a:path w="1438910" h="311150">
                <a:moveTo>
                  <a:pt x="1141222" y="101638"/>
                </a:moveTo>
                <a:lnTo>
                  <a:pt x="1070864" y="101638"/>
                </a:lnTo>
                <a:lnTo>
                  <a:pt x="1029131" y="250266"/>
                </a:lnTo>
                <a:lnTo>
                  <a:pt x="1099502" y="250266"/>
                </a:lnTo>
                <a:lnTo>
                  <a:pt x="1141222" y="101638"/>
                </a:lnTo>
                <a:close/>
              </a:path>
              <a:path w="1438910" h="311150">
                <a:moveTo>
                  <a:pt x="1156487" y="46824"/>
                </a:moveTo>
                <a:lnTo>
                  <a:pt x="1086129" y="46824"/>
                </a:lnTo>
                <a:lnTo>
                  <a:pt x="1074674" y="87464"/>
                </a:lnTo>
                <a:lnTo>
                  <a:pt x="1145032" y="87464"/>
                </a:lnTo>
                <a:lnTo>
                  <a:pt x="1156487" y="46824"/>
                </a:lnTo>
                <a:close/>
              </a:path>
              <a:path w="1438910" h="311150">
                <a:moveTo>
                  <a:pt x="1188300" y="278917"/>
                </a:moveTo>
                <a:lnTo>
                  <a:pt x="1185519" y="275539"/>
                </a:lnTo>
                <a:lnTo>
                  <a:pt x="1179093" y="273380"/>
                </a:lnTo>
                <a:lnTo>
                  <a:pt x="1168349" y="272630"/>
                </a:lnTo>
                <a:lnTo>
                  <a:pt x="1157211" y="273329"/>
                </a:lnTo>
                <a:lnTo>
                  <a:pt x="1139101" y="288823"/>
                </a:lnTo>
                <a:lnTo>
                  <a:pt x="1140815" y="290550"/>
                </a:lnTo>
                <a:lnTo>
                  <a:pt x="1146352" y="293331"/>
                </a:lnTo>
                <a:lnTo>
                  <a:pt x="1154468" y="295427"/>
                </a:lnTo>
                <a:lnTo>
                  <a:pt x="1162088" y="297167"/>
                </a:lnTo>
                <a:lnTo>
                  <a:pt x="1166126" y="298818"/>
                </a:lnTo>
                <a:lnTo>
                  <a:pt x="1166456" y="299288"/>
                </a:lnTo>
                <a:lnTo>
                  <a:pt x="1166571" y="299834"/>
                </a:lnTo>
                <a:lnTo>
                  <a:pt x="1165491" y="303428"/>
                </a:lnTo>
                <a:lnTo>
                  <a:pt x="1161326" y="304177"/>
                </a:lnTo>
                <a:lnTo>
                  <a:pt x="1155382" y="304190"/>
                </a:lnTo>
                <a:lnTo>
                  <a:pt x="1152385" y="303695"/>
                </a:lnTo>
                <a:lnTo>
                  <a:pt x="1150708" y="301777"/>
                </a:lnTo>
                <a:lnTo>
                  <a:pt x="1150708" y="300304"/>
                </a:lnTo>
                <a:lnTo>
                  <a:pt x="1151178" y="299364"/>
                </a:lnTo>
                <a:lnTo>
                  <a:pt x="1134922" y="299389"/>
                </a:lnTo>
                <a:lnTo>
                  <a:pt x="1134224" y="303593"/>
                </a:lnTo>
                <a:lnTo>
                  <a:pt x="1135964" y="307301"/>
                </a:lnTo>
                <a:lnTo>
                  <a:pt x="1142263" y="309956"/>
                </a:lnTo>
                <a:lnTo>
                  <a:pt x="1155192" y="310946"/>
                </a:lnTo>
                <a:lnTo>
                  <a:pt x="1167549" y="310095"/>
                </a:lnTo>
                <a:lnTo>
                  <a:pt x="1176401" y="307708"/>
                </a:lnTo>
                <a:lnTo>
                  <a:pt x="1182103" y="303974"/>
                </a:lnTo>
                <a:lnTo>
                  <a:pt x="1185024" y="299059"/>
                </a:lnTo>
                <a:lnTo>
                  <a:pt x="1186091" y="295529"/>
                </a:lnTo>
                <a:lnTo>
                  <a:pt x="1185024" y="293573"/>
                </a:lnTo>
                <a:lnTo>
                  <a:pt x="1183792" y="292315"/>
                </a:lnTo>
                <a:lnTo>
                  <a:pt x="1178407" y="289534"/>
                </a:lnTo>
                <a:lnTo>
                  <a:pt x="1170482" y="287451"/>
                </a:lnTo>
                <a:lnTo>
                  <a:pt x="1162964" y="285750"/>
                </a:lnTo>
                <a:lnTo>
                  <a:pt x="1158786" y="284124"/>
                </a:lnTo>
                <a:lnTo>
                  <a:pt x="1158405" y="283705"/>
                </a:lnTo>
                <a:lnTo>
                  <a:pt x="1158392" y="283019"/>
                </a:lnTo>
                <a:lnTo>
                  <a:pt x="1159116" y="280593"/>
                </a:lnTo>
                <a:lnTo>
                  <a:pt x="1161440" y="279374"/>
                </a:lnTo>
                <a:lnTo>
                  <a:pt x="1167320" y="279374"/>
                </a:lnTo>
                <a:lnTo>
                  <a:pt x="1170673" y="279615"/>
                </a:lnTo>
                <a:lnTo>
                  <a:pt x="1172667" y="281114"/>
                </a:lnTo>
                <a:lnTo>
                  <a:pt x="1172997" y="282257"/>
                </a:lnTo>
                <a:lnTo>
                  <a:pt x="1172629" y="283349"/>
                </a:lnTo>
                <a:lnTo>
                  <a:pt x="1188161" y="283349"/>
                </a:lnTo>
                <a:lnTo>
                  <a:pt x="1188300" y="278917"/>
                </a:lnTo>
                <a:close/>
              </a:path>
              <a:path w="1438910" h="311150">
                <a:moveTo>
                  <a:pt x="1392135" y="249313"/>
                </a:moveTo>
                <a:lnTo>
                  <a:pt x="1387157" y="241236"/>
                </a:lnTo>
                <a:lnTo>
                  <a:pt x="1386979" y="240957"/>
                </a:lnTo>
                <a:lnTo>
                  <a:pt x="1389672" y="240626"/>
                </a:lnTo>
                <a:lnTo>
                  <a:pt x="1391716" y="238963"/>
                </a:lnTo>
                <a:lnTo>
                  <a:pt x="1391716" y="238175"/>
                </a:lnTo>
                <a:lnTo>
                  <a:pt x="1391716" y="232752"/>
                </a:lnTo>
                <a:lnTo>
                  <a:pt x="1391716" y="231724"/>
                </a:lnTo>
                <a:lnTo>
                  <a:pt x="1389494" y="229590"/>
                </a:lnTo>
                <a:lnTo>
                  <a:pt x="1388097" y="229590"/>
                </a:lnTo>
                <a:lnTo>
                  <a:pt x="1388097" y="232752"/>
                </a:lnTo>
                <a:lnTo>
                  <a:pt x="1388097" y="238036"/>
                </a:lnTo>
                <a:lnTo>
                  <a:pt x="1385633" y="238175"/>
                </a:lnTo>
                <a:lnTo>
                  <a:pt x="1380769" y="238175"/>
                </a:lnTo>
                <a:lnTo>
                  <a:pt x="1380769" y="232752"/>
                </a:lnTo>
                <a:lnTo>
                  <a:pt x="1388097" y="232752"/>
                </a:lnTo>
                <a:lnTo>
                  <a:pt x="1388097" y="229590"/>
                </a:lnTo>
                <a:lnTo>
                  <a:pt x="1377327" y="229590"/>
                </a:lnTo>
                <a:lnTo>
                  <a:pt x="1377327" y="249313"/>
                </a:lnTo>
                <a:lnTo>
                  <a:pt x="1380769" y="249313"/>
                </a:lnTo>
                <a:lnTo>
                  <a:pt x="1380769" y="241236"/>
                </a:lnTo>
                <a:lnTo>
                  <a:pt x="1383411" y="241236"/>
                </a:lnTo>
                <a:lnTo>
                  <a:pt x="1388338" y="249313"/>
                </a:lnTo>
                <a:lnTo>
                  <a:pt x="1392135" y="249313"/>
                </a:lnTo>
                <a:close/>
              </a:path>
              <a:path w="1438910" h="311150">
                <a:moveTo>
                  <a:pt x="1403184" y="239483"/>
                </a:moveTo>
                <a:lnTo>
                  <a:pt x="1401673" y="232054"/>
                </a:lnTo>
                <a:lnTo>
                  <a:pt x="1399794" y="229273"/>
                </a:lnTo>
                <a:lnTo>
                  <a:pt x="1399794" y="230797"/>
                </a:lnTo>
                <a:lnTo>
                  <a:pt x="1399794" y="248170"/>
                </a:lnTo>
                <a:lnTo>
                  <a:pt x="1392745" y="255219"/>
                </a:lnTo>
                <a:lnTo>
                  <a:pt x="1375371" y="255219"/>
                </a:lnTo>
                <a:lnTo>
                  <a:pt x="1368323" y="248170"/>
                </a:lnTo>
                <a:lnTo>
                  <a:pt x="1368323" y="230797"/>
                </a:lnTo>
                <a:lnTo>
                  <a:pt x="1375371" y="223748"/>
                </a:lnTo>
                <a:lnTo>
                  <a:pt x="1392745" y="223748"/>
                </a:lnTo>
                <a:lnTo>
                  <a:pt x="1399794" y="230797"/>
                </a:lnTo>
                <a:lnTo>
                  <a:pt x="1399794" y="229273"/>
                </a:lnTo>
                <a:lnTo>
                  <a:pt x="1397571" y="225971"/>
                </a:lnTo>
                <a:lnTo>
                  <a:pt x="1394282" y="223748"/>
                </a:lnTo>
                <a:lnTo>
                  <a:pt x="1391488" y="221869"/>
                </a:lnTo>
                <a:lnTo>
                  <a:pt x="1384058" y="220357"/>
                </a:lnTo>
                <a:lnTo>
                  <a:pt x="1376616" y="221869"/>
                </a:lnTo>
                <a:lnTo>
                  <a:pt x="1370533" y="225971"/>
                </a:lnTo>
                <a:lnTo>
                  <a:pt x="1366431" y="232054"/>
                </a:lnTo>
                <a:lnTo>
                  <a:pt x="1364932" y="239483"/>
                </a:lnTo>
                <a:lnTo>
                  <a:pt x="1366431" y="246926"/>
                </a:lnTo>
                <a:lnTo>
                  <a:pt x="1370533" y="253009"/>
                </a:lnTo>
                <a:lnTo>
                  <a:pt x="1376616" y="257111"/>
                </a:lnTo>
                <a:lnTo>
                  <a:pt x="1384058" y="258610"/>
                </a:lnTo>
                <a:lnTo>
                  <a:pt x="1391488" y="257111"/>
                </a:lnTo>
                <a:lnTo>
                  <a:pt x="1394282" y="255219"/>
                </a:lnTo>
                <a:lnTo>
                  <a:pt x="1397571" y="253009"/>
                </a:lnTo>
                <a:lnTo>
                  <a:pt x="1401673" y="246926"/>
                </a:lnTo>
                <a:lnTo>
                  <a:pt x="1403184" y="239483"/>
                </a:lnTo>
                <a:close/>
              </a:path>
              <a:path w="1438910" h="311150">
                <a:moveTo>
                  <a:pt x="1438465" y="101638"/>
                </a:moveTo>
                <a:lnTo>
                  <a:pt x="1366481" y="101638"/>
                </a:lnTo>
                <a:lnTo>
                  <a:pt x="1328305" y="183997"/>
                </a:lnTo>
                <a:lnTo>
                  <a:pt x="1329397" y="101638"/>
                </a:lnTo>
                <a:lnTo>
                  <a:pt x="1271511" y="101638"/>
                </a:lnTo>
                <a:lnTo>
                  <a:pt x="1258227" y="101638"/>
                </a:lnTo>
                <a:lnTo>
                  <a:pt x="1233322" y="101638"/>
                </a:lnTo>
                <a:lnTo>
                  <a:pt x="1242606" y="68643"/>
                </a:lnTo>
                <a:lnTo>
                  <a:pt x="1172248" y="68643"/>
                </a:lnTo>
                <a:lnTo>
                  <a:pt x="1131900" y="211797"/>
                </a:lnTo>
                <a:lnTo>
                  <a:pt x="1131074" y="218630"/>
                </a:lnTo>
                <a:lnTo>
                  <a:pt x="1131074" y="224878"/>
                </a:lnTo>
                <a:lnTo>
                  <a:pt x="1132636" y="235292"/>
                </a:lnTo>
                <a:lnTo>
                  <a:pt x="1137615" y="243293"/>
                </a:lnTo>
                <a:lnTo>
                  <a:pt x="1146492" y="248437"/>
                </a:lnTo>
                <a:lnTo>
                  <a:pt x="1159713" y="250253"/>
                </a:lnTo>
                <a:lnTo>
                  <a:pt x="1222425" y="250253"/>
                </a:lnTo>
                <a:lnTo>
                  <a:pt x="1232789" y="213715"/>
                </a:lnTo>
                <a:lnTo>
                  <a:pt x="1208252" y="213715"/>
                </a:lnTo>
                <a:lnTo>
                  <a:pt x="1205522" y="211518"/>
                </a:lnTo>
                <a:lnTo>
                  <a:pt x="1205522" y="201434"/>
                </a:lnTo>
                <a:lnTo>
                  <a:pt x="1206614" y="195986"/>
                </a:lnTo>
                <a:lnTo>
                  <a:pt x="1207985" y="191630"/>
                </a:lnTo>
                <a:lnTo>
                  <a:pt x="1223784" y="135178"/>
                </a:lnTo>
                <a:lnTo>
                  <a:pt x="1261300" y="135178"/>
                </a:lnTo>
                <a:lnTo>
                  <a:pt x="1271854" y="250253"/>
                </a:lnTo>
                <a:lnTo>
                  <a:pt x="1270114" y="258965"/>
                </a:lnTo>
                <a:lnTo>
                  <a:pt x="1267231" y="263855"/>
                </a:lnTo>
                <a:lnTo>
                  <a:pt x="1255801" y="268947"/>
                </a:lnTo>
                <a:lnTo>
                  <a:pt x="1236687" y="268249"/>
                </a:lnTo>
                <a:lnTo>
                  <a:pt x="1225461" y="308635"/>
                </a:lnTo>
                <a:lnTo>
                  <a:pt x="1273492" y="308673"/>
                </a:lnTo>
                <a:lnTo>
                  <a:pt x="1321650" y="283311"/>
                </a:lnTo>
                <a:lnTo>
                  <a:pt x="1335938" y="262801"/>
                </a:lnTo>
                <a:lnTo>
                  <a:pt x="1438465" y="1016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66725" y="3966946"/>
            <a:ext cx="1341120" cy="338455"/>
          </a:xfrm>
          <a:prstGeom prst="rect">
            <a:avLst/>
          </a:prstGeom>
          <a:solidFill>
            <a:srgbClr val="C5539E"/>
          </a:solidFill>
        </p:spPr>
        <p:txBody>
          <a:bodyPr vert="horz" wrap="square" lIns="0" tIns="273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15"/>
              </a:spcBef>
            </a:pPr>
            <a:endParaRPr sz="600" dirty="0">
              <a:latin typeface="Times New Roman"/>
              <a:cs typeface="Times New Roman"/>
            </a:endParaRPr>
          </a:p>
          <a:p>
            <a:pPr marL="411480">
              <a:lnSpc>
                <a:spcPct val="100000"/>
              </a:lnSpc>
              <a:spcBef>
                <a:spcPts val="5"/>
              </a:spcBef>
            </a:pPr>
            <a:r>
              <a:rPr sz="600" b="1" dirty="0">
                <a:solidFill>
                  <a:srgbClr val="FFFFFF"/>
                </a:solidFill>
                <a:latin typeface="Fidelity Sans 2"/>
                <a:cs typeface="Fidelity Sans 2"/>
              </a:rPr>
              <a:t>CLIENT</a:t>
            </a:r>
            <a:r>
              <a:rPr sz="600" b="1" spc="40" dirty="0">
                <a:solidFill>
                  <a:srgbClr val="FFFFFF"/>
                </a:solidFill>
                <a:latin typeface="Fidelity Sans 2"/>
                <a:cs typeface="Fidelity Sans 2"/>
              </a:rPr>
              <a:t> </a:t>
            </a:r>
            <a:r>
              <a:rPr sz="600" b="1" spc="-20" dirty="0">
                <a:solidFill>
                  <a:srgbClr val="FFFFFF"/>
                </a:solidFill>
                <a:latin typeface="Fidelity Sans 2"/>
                <a:cs typeface="Fidelity Sans 2"/>
              </a:rPr>
              <a:t>LOGO</a:t>
            </a:r>
            <a:endParaRPr sz="600" dirty="0">
              <a:latin typeface="Fidelity Sans 2"/>
              <a:cs typeface="Fidelity Sans 2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3511" y="0"/>
            <a:ext cx="3447288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80888" y="273075"/>
            <a:ext cx="847090" cy="862965"/>
          </a:xfrm>
          <a:prstGeom prst="rect">
            <a:avLst/>
          </a:prstGeom>
          <a:ln w="12700">
            <a:solidFill>
              <a:srgbClr val="58595B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75895" marR="168275" indent="8890">
              <a:lnSpc>
                <a:spcPct val="100000"/>
              </a:lnSpc>
              <a:spcBef>
                <a:spcPts val="315"/>
              </a:spcBef>
            </a:pPr>
            <a:r>
              <a:rPr sz="85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Presorted First-Class</a:t>
            </a:r>
            <a:endParaRPr sz="850" dirty="0">
              <a:latin typeface="Fidelity Sans 2 Light"/>
              <a:cs typeface="Fidelity Sans 2 Light"/>
            </a:endParaRPr>
          </a:p>
          <a:p>
            <a:pPr marL="302260" marR="106680" indent="-188595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Fidelity Sans 2 Light"/>
                <a:cs typeface="Fidelity Sans 2 Light"/>
              </a:rPr>
              <a:t>U.S.</a:t>
            </a:r>
            <a:r>
              <a:rPr sz="85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5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Postage </a:t>
            </a:r>
            <a:r>
              <a:rPr sz="85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PAID</a:t>
            </a:r>
            <a:endParaRPr sz="850" dirty="0">
              <a:latin typeface="Fidelity Sans 2 Light"/>
              <a:cs typeface="Fidelity Sans 2 Light"/>
            </a:endParaRPr>
          </a:p>
          <a:p>
            <a:pPr marL="130175" marR="122555" indent="116205">
              <a:lnSpc>
                <a:spcPct val="100000"/>
              </a:lnSpc>
            </a:pPr>
            <a:r>
              <a:rPr sz="85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Fidelity Investments</a:t>
            </a:r>
            <a:endParaRPr sz="850" dirty="0">
              <a:latin typeface="Fidelity Sans 2 Light"/>
              <a:cs typeface="Fidelity Sans 2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901" y="186022"/>
            <a:ext cx="2131060" cy="52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900"/>
              </a:lnSpc>
              <a:spcBef>
                <a:spcPts val="100"/>
              </a:spcBef>
            </a:pPr>
            <a:r>
              <a:rPr sz="1500" spc="-10" dirty="0"/>
              <a:t>Make</a:t>
            </a:r>
            <a:r>
              <a:rPr sz="1500" spc="-85" dirty="0"/>
              <a:t> </a:t>
            </a:r>
            <a:r>
              <a:rPr sz="1500" dirty="0"/>
              <a:t>sure</a:t>
            </a:r>
            <a:r>
              <a:rPr sz="1500" spc="-80" dirty="0"/>
              <a:t> </a:t>
            </a:r>
            <a:r>
              <a:rPr sz="1500" spc="-10" dirty="0"/>
              <a:t>your</a:t>
            </a:r>
            <a:r>
              <a:rPr sz="1500" spc="-85" dirty="0"/>
              <a:t> </a:t>
            </a:r>
            <a:r>
              <a:rPr sz="1500" spc="-10" dirty="0"/>
              <a:t>benefits </a:t>
            </a:r>
            <a:r>
              <a:rPr sz="1500" dirty="0"/>
              <a:t>are</a:t>
            </a:r>
            <a:r>
              <a:rPr sz="1500" spc="-65" dirty="0"/>
              <a:t> </a:t>
            </a:r>
            <a:r>
              <a:rPr sz="1500" spc="-25" dirty="0"/>
              <a:t>working</a:t>
            </a:r>
            <a:r>
              <a:rPr sz="1500" spc="-60" dirty="0"/>
              <a:t> </a:t>
            </a:r>
            <a:r>
              <a:rPr sz="1500" dirty="0"/>
              <a:t>for</a:t>
            </a:r>
            <a:r>
              <a:rPr sz="1500" spc="-60" dirty="0"/>
              <a:t> </a:t>
            </a:r>
            <a:r>
              <a:rPr sz="1500" spc="-20" dirty="0"/>
              <a:t>you.</a:t>
            </a:r>
            <a:endParaRPr sz="1500"/>
          </a:p>
        </p:txBody>
      </p:sp>
      <p:sp>
        <p:nvSpPr>
          <p:cNvPr id="4" name="object 4"/>
          <p:cNvSpPr txBox="1"/>
          <p:nvPr/>
        </p:nvSpPr>
        <p:spPr>
          <a:xfrm>
            <a:off x="254030" y="4078447"/>
            <a:ext cx="20650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3505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Fidelity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Workplace</a:t>
            </a:r>
            <a:r>
              <a:rPr sz="750" spc="-1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Services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LLC,</a:t>
            </a:r>
            <a:r>
              <a:rPr sz="750" spc="-1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245</a:t>
            </a:r>
            <a:r>
              <a:rPr sz="750" spc="-1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Summer</a:t>
            </a:r>
            <a:r>
              <a:rPr sz="750" spc="50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Street,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Boston,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MA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02210</a:t>
            </a:r>
            <a:endParaRPr sz="750">
              <a:latin typeface="Fidelity Sans 2 ExtraLight"/>
              <a:cs typeface="Fidelity Sans 2 ExtraLight"/>
            </a:endParaRPr>
          </a:p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©</a:t>
            </a:r>
            <a:r>
              <a:rPr sz="750" spc="-1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2025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FMR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LLC.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All</a:t>
            </a:r>
            <a:r>
              <a:rPr sz="750" spc="-1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rights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reserved.</a:t>
            </a:r>
            <a:r>
              <a:rPr sz="750" spc="-10" dirty="0">
                <a:solidFill>
                  <a:srgbClr val="231F20"/>
                </a:solidFill>
                <a:latin typeface="Fidelity Sans 2 ExtraLight"/>
                <a:cs typeface="Fidelity Sans 2 ExtraLight"/>
              </a:rPr>
              <a:t> 1216386.1.0</a:t>
            </a:r>
            <a:endParaRPr sz="750">
              <a:latin typeface="Fidelity Sans 2 ExtraLight"/>
              <a:cs typeface="Fidelity Sans 2 Extra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30220" y="273545"/>
            <a:ext cx="1111885" cy="240665"/>
          </a:xfrm>
          <a:custGeom>
            <a:avLst/>
            <a:gdLst/>
            <a:ahLst/>
            <a:cxnLst/>
            <a:rect l="l" t="t" r="r" b="b"/>
            <a:pathLst>
              <a:path w="1111885" h="240665">
                <a:moveTo>
                  <a:pt x="228790" y="124891"/>
                </a:moveTo>
                <a:lnTo>
                  <a:pt x="223062" y="77520"/>
                </a:lnTo>
                <a:lnTo>
                  <a:pt x="200380" y="38531"/>
                </a:lnTo>
                <a:lnTo>
                  <a:pt x="166522" y="12331"/>
                </a:lnTo>
                <a:lnTo>
                  <a:pt x="128854" y="787"/>
                </a:lnTo>
                <a:lnTo>
                  <a:pt x="109613" y="0"/>
                </a:lnTo>
                <a:lnTo>
                  <a:pt x="90614" y="2222"/>
                </a:lnTo>
                <a:lnTo>
                  <a:pt x="52908" y="17703"/>
                </a:lnTo>
                <a:lnTo>
                  <a:pt x="19431" y="50165"/>
                </a:lnTo>
                <a:lnTo>
                  <a:pt x="2184" y="91300"/>
                </a:lnTo>
                <a:lnTo>
                  <a:pt x="0" y="113703"/>
                </a:lnTo>
                <a:lnTo>
                  <a:pt x="2082" y="136093"/>
                </a:lnTo>
                <a:lnTo>
                  <a:pt x="18923" y="177101"/>
                </a:lnTo>
                <a:lnTo>
                  <a:pt x="51676" y="209461"/>
                </a:lnTo>
                <a:lnTo>
                  <a:pt x="71564" y="219837"/>
                </a:lnTo>
                <a:lnTo>
                  <a:pt x="96253" y="143497"/>
                </a:lnTo>
                <a:lnTo>
                  <a:pt x="151269" y="143497"/>
                </a:lnTo>
                <a:lnTo>
                  <a:pt x="139242" y="135699"/>
                </a:lnTo>
                <a:lnTo>
                  <a:pt x="98044" y="135674"/>
                </a:lnTo>
                <a:lnTo>
                  <a:pt x="114134" y="83959"/>
                </a:lnTo>
                <a:lnTo>
                  <a:pt x="86855" y="127749"/>
                </a:lnTo>
                <a:lnTo>
                  <a:pt x="95008" y="133515"/>
                </a:lnTo>
                <a:lnTo>
                  <a:pt x="83235" y="133515"/>
                </a:lnTo>
                <a:lnTo>
                  <a:pt x="72885" y="149987"/>
                </a:lnTo>
                <a:lnTo>
                  <a:pt x="28041" y="173316"/>
                </a:lnTo>
                <a:lnTo>
                  <a:pt x="27800" y="173189"/>
                </a:lnTo>
                <a:lnTo>
                  <a:pt x="83108" y="126161"/>
                </a:lnTo>
                <a:lnTo>
                  <a:pt x="13017" y="134340"/>
                </a:lnTo>
                <a:lnTo>
                  <a:pt x="12890" y="133972"/>
                </a:lnTo>
                <a:lnTo>
                  <a:pt x="80962" y="113906"/>
                </a:lnTo>
                <a:lnTo>
                  <a:pt x="12407" y="93814"/>
                </a:lnTo>
                <a:lnTo>
                  <a:pt x="12661" y="93459"/>
                </a:lnTo>
                <a:lnTo>
                  <a:pt x="83108" y="100901"/>
                </a:lnTo>
                <a:lnTo>
                  <a:pt x="27914" y="55575"/>
                </a:lnTo>
                <a:lnTo>
                  <a:pt x="28155" y="55333"/>
                </a:lnTo>
                <a:lnTo>
                  <a:pt x="90347" y="89255"/>
                </a:lnTo>
                <a:lnTo>
                  <a:pt x="57505" y="26733"/>
                </a:lnTo>
                <a:lnTo>
                  <a:pt x="57734" y="26479"/>
                </a:lnTo>
                <a:lnTo>
                  <a:pt x="101282" y="83108"/>
                </a:lnTo>
                <a:lnTo>
                  <a:pt x="96215" y="10007"/>
                </a:lnTo>
                <a:lnTo>
                  <a:pt x="96342" y="9753"/>
                </a:lnTo>
                <a:lnTo>
                  <a:pt x="96596" y="9880"/>
                </a:lnTo>
                <a:lnTo>
                  <a:pt x="115112" y="80479"/>
                </a:lnTo>
                <a:lnTo>
                  <a:pt x="136144" y="12052"/>
                </a:lnTo>
                <a:lnTo>
                  <a:pt x="136626" y="12052"/>
                </a:lnTo>
                <a:lnTo>
                  <a:pt x="127850" y="82651"/>
                </a:lnTo>
                <a:lnTo>
                  <a:pt x="173774" y="28892"/>
                </a:lnTo>
                <a:lnTo>
                  <a:pt x="138798" y="90957"/>
                </a:lnTo>
                <a:lnTo>
                  <a:pt x="202171" y="58826"/>
                </a:lnTo>
                <a:lnTo>
                  <a:pt x="202285" y="58585"/>
                </a:lnTo>
                <a:lnTo>
                  <a:pt x="202768" y="58699"/>
                </a:lnTo>
                <a:lnTo>
                  <a:pt x="146240" y="101638"/>
                </a:lnTo>
                <a:lnTo>
                  <a:pt x="218287" y="96951"/>
                </a:lnTo>
                <a:lnTo>
                  <a:pt x="218401" y="97307"/>
                </a:lnTo>
                <a:lnTo>
                  <a:pt x="147942" y="114261"/>
                </a:lnTo>
                <a:lnTo>
                  <a:pt x="215519" y="137960"/>
                </a:lnTo>
                <a:lnTo>
                  <a:pt x="215988" y="138315"/>
                </a:lnTo>
                <a:lnTo>
                  <a:pt x="143967" y="127622"/>
                </a:lnTo>
                <a:lnTo>
                  <a:pt x="199390" y="175463"/>
                </a:lnTo>
                <a:lnTo>
                  <a:pt x="199390" y="175971"/>
                </a:lnTo>
                <a:lnTo>
                  <a:pt x="156845" y="152374"/>
                </a:lnTo>
                <a:lnTo>
                  <a:pt x="187236" y="203022"/>
                </a:lnTo>
                <a:lnTo>
                  <a:pt x="199567" y="191465"/>
                </a:lnTo>
                <a:lnTo>
                  <a:pt x="209931" y="178257"/>
                </a:lnTo>
                <a:lnTo>
                  <a:pt x="218147" y="163830"/>
                </a:lnTo>
                <a:lnTo>
                  <a:pt x="224040" y="148640"/>
                </a:lnTo>
                <a:lnTo>
                  <a:pt x="228790" y="124891"/>
                </a:lnTo>
                <a:close/>
              </a:path>
              <a:path w="1111885" h="240665">
                <a:moveTo>
                  <a:pt x="258737" y="210972"/>
                </a:moveTo>
                <a:lnTo>
                  <a:pt x="245198" y="210985"/>
                </a:lnTo>
                <a:lnTo>
                  <a:pt x="236601" y="239242"/>
                </a:lnTo>
                <a:lnTo>
                  <a:pt x="250113" y="239242"/>
                </a:lnTo>
                <a:lnTo>
                  <a:pt x="258737" y="210972"/>
                </a:lnTo>
                <a:close/>
              </a:path>
              <a:path w="1111885" h="240665">
                <a:moveTo>
                  <a:pt x="335013" y="210972"/>
                </a:moveTo>
                <a:lnTo>
                  <a:pt x="323253" y="210997"/>
                </a:lnTo>
                <a:lnTo>
                  <a:pt x="317512" y="229844"/>
                </a:lnTo>
                <a:lnTo>
                  <a:pt x="317385" y="229844"/>
                </a:lnTo>
                <a:lnTo>
                  <a:pt x="312293" y="210997"/>
                </a:lnTo>
                <a:lnTo>
                  <a:pt x="292481" y="211010"/>
                </a:lnTo>
                <a:lnTo>
                  <a:pt x="283997" y="239217"/>
                </a:lnTo>
                <a:lnTo>
                  <a:pt x="295757" y="239204"/>
                </a:lnTo>
                <a:lnTo>
                  <a:pt x="301777" y="219100"/>
                </a:lnTo>
                <a:lnTo>
                  <a:pt x="307352" y="239255"/>
                </a:lnTo>
                <a:lnTo>
                  <a:pt x="326326" y="239179"/>
                </a:lnTo>
                <a:lnTo>
                  <a:pt x="335013" y="210972"/>
                </a:lnTo>
                <a:close/>
              </a:path>
              <a:path w="1111885" h="240665">
                <a:moveTo>
                  <a:pt x="403047" y="36169"/>
                </a:moveTo>
                <a:lnTo>
                  <a:pt x="290334" y="36169"/>
                </a:lnTo>
                <a:lnTo>
                  <a:pt x="246316" y="193332"/>
                </a:lnTo>
                <a:lnTo>
                  <a:pt x="301294" y="193332"/>
                </a:lnTo>
                <a:lnTo>
                  <a:pt x="317728" y="134543"/>
                </a:lnTo>
                <a:lnTo>
                  <a:pt x="375234" y="134543"/>
                </a:lnTo>
                <a:lnTo>
                  <a:pt x="384937" y="100215"/>
                </a:lnTo>
                <a:lnTo>
                  <a:pt x="327418" y="100215"/>
                </a:lnTo>
                <a:lnTo>
                  <a:pt x="334797" y="73456"/>
                </a:lnTo>
                <a:lnTo>
                  <a:pt x="392303" y="73456"/>
                </a:lnTo>
                <a:lnTo>
                  <a:pt x="403047" y="36169"/>
                </a:lnTo>
                <a:close/>
              </a:path>
              <a:path w="1111885" h="240665">
                <a:moveTo>
                  <a:pt x="405676" y="210985"/>
                </a:moveTo>
                <a:lnTo>
                  <a:pt x="391871" y="210997"/>
                </a:lnTo>
                <a:lnTo>
                  <a:pt x="378231" y="228777"/>
                </a:lnTo>
                <a:lnTo>
                  <a:pt x="375627" y="211010"/>
                </a:lnTo>
                <a:lnTo>
                  <a:pt x="360705" y="211023"/>
                </a:lnTo>
                <a:lnTo>
                  <a:pt x="366356" y="239217"/>
                </a:lnTo>
                <a:lnTo>
                  <a:pt x="382917" y="239204"/>
                </a:lnTo>
                <a:lnTo>
                  <a:pt x="405676" y="210985"/>
                </a:lnTo>
                <a:close/>
              </a:path>
              <a:path w="1111885" h="240665">
                <a:moveTo>
                  <a:pt x="460768" y="78511"/>
                </a:moveTo>
                <a:lnTo>
                  <a:pt x="406412" y="78511"/>
                </a:lnTo>
                <a:lnTo>
                  <a:pt x="374180" y="193332"/>
                </a:lnTo>
                <a:lnTo>
                  <a:pt x="428536" y="193332"/>
                </a:lnTo>
                <a:lnTo>
                  <a:pt x="460768" y="78511"/>
                </a:lnTo>
                <a:close/>
              </a:path>
              <a:path w="1111885" h="240665">
                <a:moveTo>
                  <a:pt x="462483" y="211010"/>
                </a:moveTo>
                <a:lnTo>
                  <a:pt x="431660" y="211035"/>
                </a:lnTo>
                <a:lnTo>
                  <a:pt x="423049" y="239306"/>
                </a:lnTo>
                <a:lnTo>
                  <a:pt x="454037" y="239280"/>
                </a:lnTo>
                <a:lnTo>
                  <a:pt x="455841" y="233565"/>
                </a:lnTo>
                <a:lnTo>
                  <a:pt x="437934" y="233578"/>
                </a:lnTo>
                <a:lnTo>
                  <a:pt x="439648" y="227977"/>
                </a:lnTo>
                <a:lnTo>
                  <a:pt x="456260" y="227965"/>
                </a:lnTo>
                <a:lnTo>
                  <a:pt x="457923" y="222529"/>
                </a:lnTo>
                <a:lnTo>
                  <a:pt x="441312" y="222542"/>
                </a:lnTo>
                <a:lnTo>
                  <a:pt x="443026" y="216750"/>
                </a:lnTo>
                <a:lnTo>
                  <a:pt x="460743" y="216725"/>
                </a:lnTo>
                <a:lnTo>
                  <a:pt x="462483" y="211010"/>
                </a:lnTo>
                <a:close/>
              </a:path>
              <a:path w="1111885" h="240665">
                <a:moveTo>
                  <a:pt x="472567" y="36169"/>
                </a:moveTo>
                <a:lnTo>
                  <a:pt x="418211" y="36169"/>
                </a:lnTo>
                <a:lnTo>
                  <a:pt x="409371" y="67564"/>
                </a:lnTo>
                <a:lnTo>
                  <a:pt x="463715" y="67564"/>
                </a:lnTo>
                <a:lnTo>
                  <a:pt x="472567" y="36169"/>
                </a:lnTo>
                <a:close/>
              </a:path>
              <a:path w="1111885" h="240665">
                <a:moveTo>
                  <a:pt x="528104" y="213931"/>
                </a:moveTo>
                <a:lnTo>
                  <a:pt x="524929" y="210680"/>
                </a:lnTo>
                <a:lnTo>
                  <a:pt x="498513" y="210705"/>
                </a:lnTo>
                <a:lnTo>
                  <a:pt x="491210" y="213461"/>
                </a:lnTo>
                <a:lnTo>
                  <a:pt x="488848" y="221221"/>
                </a:lnTo>
                <a:lnTo>
                  <a:pt x="488784" y="223202"/>
                </a:lnTo>
                <a:lnTo>
                  <a:pt x="493433" y="227838"/>
                </a:lnTo>
                <a:lnTo>
                  <a:pt x="508393" y="229146"/>
                </a:lnTo>
                <a:lnTo>
                  <a:pt x="509917" y="231279"/>
                </a:lnTo>
                <a:lnTo>
                  <a:pt x="510019" y="231711"/>
                </a:lnTo>
                <a:lnTo>
                  <a:pt x="509181" y="234492"/>
                </a:lnTo>
                <a:lnTo>
                  <a:pt x="505968" y="235064"/>
                </a:lnTo>
                <a:lnTo>
                  <a:pt x="501370" y="235064"/>
                </a:lnTo>
                <a:lnTo>
                  <a:pt x="499046" y="234683"/>
                </a:lnTo>
                <a:lnTo>
                  <a:pt x="497763" y="233210"/>
                </a:lnTo>
                <a:lnTo>
                  <a:pt x="497763" y="232079"/>
                </a:lnTo>
                <a:lnTo>
                  <a:pt x="498119" y="231343"/>
                </a:lnTo>
                <a:lnTo>
                  <a:pt x="485559" y="231368"/>
                </a:lnTo>
                <a:lnTo>
                  <a:pt x="484301" y="235750"/>
                </a:lnTo>
                <a:lnTo>
                  <a:pt x="483755" y="240296"/>
                </a:lnTo>
                <a:lnTo>
                  <a:pt x="515861" y="240271"/>
                </a:lnTo>
                <a:lnTo>
                  <a:pt x="522579" y="236689"/>
                </a:lnTo>
                <a:lnTo>
                  <a:pt x="525094" y="228384"/>
                </a:lnTo>
                <a:lnTo>
                  <a:pt x="524268" y="226872"/>
                </a:lnTo>
                <a:lnTo>
                  <a:pt x="520065" y="222554"/>
                </a:lnTo>
                <a:lnTo>
                  <a:pt x="505574" y="221322"/>
                </a:lnTo>
                <a:lnTo>
                  <a:pt x="503999" y="219570"/>
                </a:lnTo>
                <a:lnTo>
                  <a:pt x="503694" y="219252"/>
                </a:lnTo>
                <a:lnTo>
                  <a:pt x="503682" y="218706"/>
                </a:lnTo>
                <a:lnTo>
                  <a:pt x="504253" y="216852"/>
                </a:lnTo>
                <a:lnTo>
                  <a:pt x="506044" y="215900"/>
                </a:lnTo>
                <a:lnTo>
                  <a:pt x="510590" y="215900"/>
                </a:lnTo>
                <a:lnTo>
                  <a:pt x="513181" y="216090"/>
                </a:lnTo>
                <a:lnTo>
                  <a:pt x="514718" y="217246"/>
                </a:lnTo>
                <a:lnTo>
                  <a:pt x="514972" y="218122"/>
                </a:lnTo>
                <a:lnTo>
                  <a:pt x="514692" y="218973"/>
                </a:lnTo>
                <a:lnTo>
                  <a:pt x="526694" y="218973"/>
                </a:lnTo>
                <a:lnTo>
                  <a:pt x="528104" y="213931"/>
                </a:lnTo>
                <a:close/>
              </a:path>
              <a:path w="1111885" h="240665">
                <a:moveTo>
                  <a:pt x="590194" y="211035"/>
                </a:moveTo>
                <a:lnTo>
                  <a:pt x="555548" y="211074"/>
                </a:lnTo>
                <a:lnTo>
                  <a:pt x="553466" y="217932"/>
                </a:lnTo>
                <a:lnTo>
                  <a:pt x="564019" y="217919"/>
                </a:lnTo>
                <a:lnTo>
                  <a:pt x="557555" y="239191"/>
                </a:lnTo>
                <a:lnTo>
                  <a:pt x="571093" y="239179"/>
                </a:lnTo>
                <a:lnTo>
                  <a:pt x="577557" y="217906"/>
                </a:lnTo>
                <a:lnTo>
                  <a:pt x="588111" y="217893"/>
                </a:lnTo>
                <a:lnTo>
                  <a:pt x="590194" y="211035"/>
                </a:lnTo>
                <a:close/>
              </a:path>
              <a:path w="1111885" h="240665">
                <a:moveTo>
                  <a:pt x="613562" y="36169"/>
                </a:moveTo>
                <a:lnTo>
                  <a:pt x="559206" y="36169"/>
                </a:lnTo>
                <a:lnTo>
                  <a:pt x="544042" y="91567"/>
                </a:lnTo>
                <a:lnTo>
                  <a:pt x="539470" y="85648"/>
                </a:lnTo>
                <a:lnTo>
                  <a:pt x="537298" y="84137"/>
                </a:lnTo>
                <a:lnTo>
                  <a:pt x="537298" y="117271"/>
                </a:lnTo>
                <a:lnTo>
                  <a:pt x="526338" y="154990"/>
                </a:lnTo>
                <a:lnTo>
                  <a:pt x="524027" y="156464"/>
                </a:lnTo>
                <a:lnTo>
                  <a:pt x="521284" y="157721"/>
                </a:lnTo>
                <a:lnTo>
                  <a:pt x="511810" y="157721"/>
                </a:lnTo>
                <a:lnTo>
                  <a:pt x="508647" y="153936"/>
                </a:lnTo>
                <a:lnTo>
                  <a:pt x="508647" y="149504"/>
                </a:lnTo>
                <a:lnTo>
                  <a:pt x="523811" y="112636"/>
                </a:lnTo>
                <a:lnTo>
                  <a:pt x="532028" y="112636"/>
                </a:lnTo>
                <a:lnTo>
                  <a:pt x="535406" y="114541"/>
                </a:lnTo>
                <a:lnTo>
                  <a:pt x="537298" y="117271"/>
                </a:lnTo>
                <a:lnTo>
                  <a:pt x="537298" y="84137"/>
                </a:lnTo>
                <a:lnTo>
                  <a:pt x="532561" y="80835"/>
                </a:lnTo>
                <a:lnTo>
                  <a:pt x="523595" y="77597"/>
                </a:lnTo>
                <a:lnTo>
                  <a:pt x="512864" y="76415"/>
                </a:lnTo>
                <a:lnTo>
                  <a:pt x="500011" y="77914"/>
                </a:lnTo>
                <a:lnTo>
                  <a:pt x="463448" y="116649"/>
                </a:lnTo>
                <a:lnTo>
                  <a:pt x="451980" y="169735"/>
                </a:lnTo>
                <a:lnTo>
                  <a:pt x="454012" y="181406"/>
                </a:lnTo>
                <a:lnTo>
                  <a:pt x="459778" y="189611"/>
                </a:lnTo>
                <a:lnTo>
                  <a:pt x="468871" y="194462"/>
                </a:lnTo>
                <a:lnTo>
                  <a:pt x="480834" y="196062"/>
                </a:lnTo>
                <a:lnTo>
                  <a:pt x="492823" y="194906"/>
                </a:lnTo>
                <a:lnTo>
                  <a:pt x="502958" y="191668"/>
                </a:lnTo>
                <a:lnTo>
                  <a:pt x="511835" y="186740"/>
                </a:lnTo>
                <a:lnTo>
                  <a:pt x="520026" y="180479"/>
                </a:lnTo>
                <a:lnTo>
                  <a:pt x="516229" y="193332"/>
                </a:lnTo>
                <a:lnTo>
                  <a:pt x="569531" y="193332"/>
                </a:lnTo>
                <a:lnTo>
                  <a:pt x="573138" y="180479"/>
                </a:lnTo>
                <a:lnTo>
                  <a:pt x="579513" y="157721"/>
                </a:lnTo>
                <a:lnTo>
                  <a:pt x="592150" y="112636"/>
                </a:lnTo>
                <a:lnTo>
                  <a:pt x="598043" y="91567"/>
                </a:lnTo>
                <a:lnTo>
                  <a:pt x="613562" y="36169"/>
                </a:lnTo>
                <a:close/>
              </a:path>
              <a:path w="1111885" h="240665">
                <a:moveTo>
                  <a:pt x="672680" y="210947"/>
                </a:moveTo>
                <a:lnTo>
                  <a:pt x="652068" y="210972"/>
                </a:lnTo>
                <a:lnTo>
                  <a:pt x="639826" y="229844"/>
                </a:lnTo>
                <a:lnTo>
                  <a:pt x="638746" y="210985"/>
                </a:lnTo>
                <a:lnTo>
                  <a:pt x="618223" y="210997"/>
                </a:lnTo>
                <a:lnTo>
                  <a:pt x="609663" y="239204"/>
                </a:lnTo>
                <a:lnTo>
                  <a:pt x="621157" y="239191"/>
                </a:lnTo>
                <a:lnTo>
                  <a:pt x="627583" y="217970"/>
                </a:lnTo>
                <a:lnTo>
                  <a:pt x="627722" y="217970"/>
                </a:lnTo>
                <a:lnTo>
                  <a:pt x="629577" y="239255"/>
                </a:lnTo>
                <a:lnTo>
                  <a:pt x="642658" y="239242"/>
                </a:lnTo>
                <a:lnTo>
                  <a:pt x="657910" y="217944"/>
                </a:lnTo>
                <a:lnTo>
                  <a:pt x="651573" y="239229"/>
                </a:lnTo>
                <a:lnTo>
                  <a:pt x="664121" y="239217"/>
                </a:lnTo>
                <a:lnTo>
                  <a:pt x="672680" y="210947"/>
                </a:lnTo>
                <a:close/>
              </a:path>
              <a:path w="1111885" h="240665">
                <a:moveTo>
                  <a:pt x="728903" y="111379"/>
                </a:moveTo>
                <a:lnTo>
                  <a:pt x="727392" y="104648"/>
                </a:lnTo>
                <a:lnTo>
                  <a:pt x="724954" y="93738"/>
                </a:lnTo>
                <a:lnTo>
                  <a:pt x="713727" y="82842"/>
                </a:lnTo>
                <a:lnTo>
                  <a:pt x="696201" y="77317"/>
                </a:lnTo>
                <a:lnTo>
                  <a:pt x="678129" y="76123"/>
                </a:lnTo>
                <a:lnTo>
                  <a:pt x="678129" y="106540"/>
                </a:lnTo>
                <a:lnTo>
                  <a:pt x="678129" y="114960"/>
                </a:lnTo>
                <a:lnTo>
                  <a:pt x="677291" y="118541"/>
                </a:lnTo>
                <a:lnTo>
                  <a:pt x="676656" y="120865"/>
                </a:lnTo>
                <a:lnTo>
                  <a:pt x="654329" y="120865"/>
                </a:lnTo>
                <a:lnTo>
                  <a:pt x="657275" y="109283"/>
                </a:lnTo>
                <a:lnTo>
                  <a:pt x="661911" y="104648"/>
                </a:lnTo>
                <a:lnTo>
                  <a:pt x="674344" y="104648"/>
                </a:lnTo>
                <a:lnTo>
                  <a:pt x="678129" y="106540"/>
                </a:lnTo>
                <a:lnTo>
                  <a:pt x="678129" y="76123"/>
                </a:lnTo>
                <a:lnTo>
                  <a:pt x="625856" y="89027"/>
                </a:lnTo>
                <a:lnTo>
                  <a:pt x="599605" y="129755"/>
                </a:lnTo>
                <a:lnTo>
                  <a:pt x="593864" y="160680"/>
                </a:lnTo>
                <a:lnTo>
                  <a:pt x="598284" y="179298"/>
                </a:lnTo>
                <a:lnTo>
                  <a:pt x="610425" y="190080"/>
                </a:lnTo>
                <a:lnTo>
                  <a:pt x="628611" y="195072"/>
                </a:lnTo>
                <a:lnTo>
                  <a:pt x="651167" y="196278"/>
                </a:lnTo>
                <a:lnTo>
                  <a:pt x="671093" y="194017"/>
                </a:lnTo>
                <a:lnTo>
                  <a:pt x="692226" y="186613"/>
                </a:lnTo>
                <a:lnTo>
                  <a:pt x="710158" y="173075"/>
                </a:lnTo>
                <a:lnTo>
                  <a:pt x="713409" y="166573"/>
                </a:lnTo>
                <a:lnTo>
                  <a:pt x="720483" y="152463"/>
                </a:lnTo>
                <a:lnTo>
                  <a:pt x="667181" y="152463"/>
                </a:lnTo>
                <a:lnTo>
                  <a:pt x="664019" y="163626"/>
                </a:lnTo>
                <a:lnTo>
                  <a:pt x="660654" y="166573"/>
                </a:lnTo>
                <a:lnTo>
                  <a:pt x="645490" y="166573"/>
                </a:lnTo>
                <a:lnTo>
                  <a:pt x="645071" y="160680"/>
                </a:lnTo>
                <a:lnTo>
                  <a:pt x="645071" y="153517"/>
                </a:lnTo>
                <a:lnTo>
                  <a:pt x="646531" y="149301"/>
                </a:lnTo>
                <a:lnTo>
                  <a:pt x="648017" y="143192"/>
                </a:lnTo>
                <a:lnTo>
                  <a:pt x="723011" y="143192"/>
                </a:lnTo>
                <a:lnTo>
                  <a:pt x="725170" y="135204"/>
                </a:lnTo>
                <a:lnTo>
                  <a:pt x="727062" y="126339"/>
                </a:lnTo>
                <a:lnTo>
                  <a:pt x="727925" y="120865"/>
                </a:lnTo>
                <a:lnTo>
                  <a:pt x="728294" y="118541"/>
                </a:lnTo>
                <a:lnTo>
                  <a:pt x="728395" y="117944"/>
                </a:lnTo>
                <a:lnTo>
                  <a:pt x="728903" y="111379"/>
                </a:lnTo>
                <a:close/>
              </a:path>
              <a:path w="1111885" h="240665">
                <a:moveTo>
                  <a:pt x="731088" y="211010"/>
                </a:moveTo>
                <a:lnTo>
                  <a:pt x="700265" y="211035"/>
                </a:lnTo>
                <a:lnTo>
                  <a:pt x="691654" y="239306"/>
                </a:lnTo>
                <a:lnTo>
                  <a:pt x="722630" y="239280"/>
                </a:lnTo>
                <a:lnTo>
                  <a:pt x="724433" y="233565"/>
                </a:lnTo>
                <a:lnTo>
                  <a:pt x="706539" y="233578"/>
                </a:lnTo>
                <a:lnTo>
                  <a:pt x="708253" y="227977"/>
                </a:lnTo>
                <a:lnTo>
                  <a:pt x="724865" y="227965"/>
                </a:lnTo>
                <a:lnTo>
                  <a:pt x="726516" y="222529"/>
                </a:lnTo>
                <a:lnTo>
                  <a:pt x="709904" y="222542"/>
                </a:lnTo>
                <a:lnTo>
                  <a:pt x="711631" y="216750"/>
                </a:lnTo>
                <a:lnTo>
                  <a:pt x="729348" y="216725"/>
                </a:lnTo>
                <a:lnTo>
                  <a:pt x="731088" y="211010"/>
                </a:lnTo>
                <a:close/>
              </a:path>
              <a:path w="1111885" h="240665">
                <a:moveTo>
                  <a:pt x="801446" y="210972"/>
                </a:moveTo>
                <a:lnTo>
                  <a:pt x="789698" y="210985"/>
                </a:lnTo>
                <a:lnTo>
                  <a:pt x="783958" y="229844"/>
                </a:lnTo>
                <a:lnTo>
                  <a:pt x="783831" y="229844"/>
                </a:lnTo>
                <a:lnTo>
                  <a:pt x="778725" y="210997"/>
                </a:lnTo>
                <a:lnTo>
                  <a:pt x="758926" y="211010"/>
                </a:lnTo>
                <a:lnTo>
                  <a:pt x="750303" y="239217"/>
                </a:lnTo>
                <a:lnTo>
                  <a:pt x="762063" y="239204"/>
                </a:lnTo>
                <a:lnTo>
                  <a:pt x="768223" y="219100"/>
                </a:lnTo>
                <a:lnTo>
                  <a:pt x="773633" y="239191"/>
                </a:lnTo>
                <a:lnTo>
                  <a:pt x="792848" y="239255"/>
                </a:lnTo>
                <a:lnTo>
                  <a:pt x="801446" y="210972"/>
                </a:lnTo>
                <a:close/>
              </a:path>
              <a:path w="1111885" h="240665">
                <a:moveTo>
                  <a:pt x="821664" y="36169"/>
                </a:moveTo>
                <a:lnTo>
                  <a:pt x="767308" y="36169"/>
                </a:lnTo>
                <a:lnTo>
                  <a:pt x="723277" y="193332"/>
                </a:lnTo>
                <a:lnTo>
                  <a:pt x="777633" y="193332"/>
                </a:lnTo>
                <a:lnTo>
                  <a:pt x="821664" y="36169"/>
                </a:lnTo>
                <a:close/>
              </a:path>
              <a:path w="1111885" h="240665">
                <a:moveTo>
                  <a:pt x="860107" y="210985"/>
                </a:moveTo>
                <a:lnTo>
                  <a:pt x="825461" y="211010"/>
                </a:lnTo>
                <a:lnTo>
                  <a:pt x="823366" y="217881"/>
                </a:lnTo>
                <a:lnTo>
                  <a:pt x="833932" y="217868"/>
                </a:lnTo>
                <a:lnTo>
                  <a:pt x="827455" y="239217"/>
                </a:lnTo>
                <a:lnTo>
                  <a:pt x="841006" y="239191"/>
                </a:lnTo>
                <a:lnTo>
                  <a:pt x="847458" y="217855"/>
                </a:lnTo>
                <a:lnTo>
                  <a:pt x="858024" y="217843"/>
                </a:lnTo>
                <a:lnTo>
                  <a:pt x="860107" y="210985"/>
                </a:lnTo>
                <a:close/>
              </a:path>
              <a:path w="1111885" h="240665">
                <a:moveTo>
                  <a:pt x="881672" y="78511"/>
                </a:moveTo>
                <a:lnTo>
                  <a:pt x="827316" y="78511"/>
                </a:lnTo>
                <a:lnTo>
                  <a:pt x="795083" y="193332"/>
                </a:lnTo>
                <a:lnTo>
                  <a:pt x="849439" y="193332"/>
                </a:lnTo>
                <a:lnTo>
                  <a:pt x="881672" y="78511"/>
                </a:lnTo>
                <a:close/>
              </a:path>
              <a:path w="1111885" h="240665">
                <a:moveTo>
                  <a:pt x="893470" y="36169"/>
                </a:moveTo>
                <a:lnTo>
                  <a:pt x="839114" y="36169"/>
                </a:lnTo>
                <a:lnTo>
                  <a:pt x="830262" y="67564"/>
                </a:lnTo>
                <a:lnTo>
                  <a:pt x="884618" y="67564"/>
                </a:lnTo>
                <a:lnTo>
                  <a:pt x="893470" y="36169"/>
                </a:lnTo>
                <a:close/>
              </a:path>
              <a:path w="1111885" h="240665">
                <a:moveTo>
                  <a:pt x="919353" y="213868"/>
                </a:moveTo>
                <a:lnTo>
                  <a:pt x="916178" y="210616"/>
                </a:lnTo>
                <a:lnTo>
                  <a:pt x="889762" y="210642"/>
                </a:lnTo>
                <a:lnTo>
                  <a:pt x="882459" y="213398"/>
                </a:lnTo>
                <a:lnTo>
                  <a:pt x="880097" y="221157"/>
                </a:lnTo>
                <a:lnTo>
                  <a:pt x="880033" y="223139"/>
                </a:lnTo>
                <a:lnTo>
                  <a:pt x="884682" y="227774"/>
                </a:lnTo>
                <a:lnTo>
                  <a:pt x="899642" y="229082"/>
                </a:lnTo>
                <a:lnTo>
                  <a:pt x="901166" y="231216"/>
                </a:lnTo>
                <a:lnTo>
                  <a:pt x="901268" y="231648"/>
                </a:lnTo>
                <a:lnTo>
                  <a:pt x="900430" y="234429"/>
                </a:lnTo>
                <a:lnTo>
                  <a:pt x="897216" y="235000"/>
                </a:lnTo>
                <a:lnTo>
                  <a:pt x="892619" y="235000"/>
                </a:lnTo>
                <a:lnTo>
                  <a:pt x="890308" y="234619"/>
                </a:lnTo>
                <a:lnTo>
                  <a:pt x="889012" y="233146"/>
                </a:lnTo>
                <a:lnTo>
                  <a:pt x="889012" y="232016"/>
                </a:lnTo>
                <a:lnTo>
                  <a:pt x="889368" y="231279"/>
                </a:lnTo>
                <a:lnTo>
                  <a:pt x="876808" y="231305"/>
                </a:lnTo>
                <a:lnTo>
                  <a:pt x="875550" y="235686"/>
                </a:lnTo>
                <a:lnTo>
                  <a:pt x="875004" y="240233"/>
                </a:lnTo>
                <a:lnTo>
                  <a:pt x="907122" y="240207"/>
                </a:lnTo>
                <a:lnTo>
                  <a:pt x="913828" y="236626"/>
                </a:lnTo>
                <a:lnTo>
                  <a:pt x="916343" y="228320"/>
                </a:lnTo>
                <a:lnTo>
                  <a:pt x="915517" y="226809"/>
                </a:lnTo>
                <a:lnTo>
                  <a:pt x="911313" y="222491"/>
                </a:lnTo>
                <a:lnTo>
                  <a:pt x="896823" y="221259"/>
                </a:lnTo>
                <a:lnTo>
                  <a:pt x="895248" y="219506"/>
                </a:lnTo>
                <a:lnTo>
                  <a:pt x="894956" y="219189"/>
                </a:lnTo>
                <a:lnTo>
                  <a:pt x="894943" y="218643"/>
                </a:lnTo>
                <a:lnTo>
                  <a:pt x="895502" y="216789"/>
                </a:lnTo>
                <a:lnTo>
                  <a:pt x="897293" y="215836"/>
                </a:lnTo>
                <a:lnTo>
                  <a:pt x="901839" y="215836"/>
                </a:lnTo>
                <a:lnTo>
                  <a:pt x="904430" y="216027"/>
                </a:lnTo>
                <a:lnTo>
                  <a:pt x="905967" y="217182"/>
                </a:lnTo>
                <a:lnTo>
                  <a:pt x="906221" y="218059"/>
                </a:lnTo>
                <a:lnTo>
                  <a:pt x="905941" y="218909"/>
                </a:lnTo>
                <a:lnTo>
                  <a:pt x="917943" y="218909"/>
                </a:lnTo>
                <a:lnTo>
                  <a:pt x="919353" y="213868"/>
                </a:lnTo>
                <a:close/>
              </a:path>
              <a:path w="1111885" h="240665">
                <a:moveTo>
                  <a:pt x="1075537" y="192608"/>
                </a:moveTo>
                <a:lnTo>
                  <a:pt x="1071676" y="186359"/>
                </a:lnTo>
                <a:lnTo>
                  <a:pt x="1071549" y="186143"/>
                </a:lnTo>
                <a:lnTo>
                  <a:pt x="1073632" y="185889"/>
                </a:lnTo>
                <a:lnTo>
                  <a:pt x="1075207" y="184607"/>
                </a:lnTo>
                <a:lnTo>
                  <a:pt x="1075207" y="183997"/>
                </a:lnTo>
                <a:lnTo>
                  <a:pt x="1075207" y="179806"/>
                </a:lnTo>
                <a:lnTo>
                  <a:pt x="1075207" y="179019"/>
                </a:lnTo>
                <a:lnTo>
                  <a:pt x="1073492" y="177368"/>
                </a:lnTo>
                <a:lnTo>
                  <a:pt x="1072413" y="177368"/>
                </a:lnTo>
                <a:lnTo>
                  <a:pt x="1072413" y="179806"/>
                </a:lnTo>
                <a:lnTo>
                  <a:pt x="1072413" y="183997"/>
                </a:lnTo>
                <a:lnTo>
                  <a:pt x="1066749" y="183997"/>
                </a:lnTo>
                <a:lnTo>
                  <a:pt x="1066749" y="179806"/>
                </a:lnTo>
                <a:lnTo>
                  <a:pt x="1072413" y="179806"/>
                </a:lnTo>
                <a:lnTo>
                  <a:pt x="1072413" y="177368"/>
                </a:lnTo>
                <a:lnTo>
                  <a:pt x="1064082" y="177368"/>
                </a:lnTo>
                <a:lnTo>
                  <a:pt x="1064082" y="192608"/>
                </a:lnTo>
                <a:lnTo>
                  <a:pt x="1066749" y="192608"/>
                </a:lnTo>
                <a:lnTo>
                  <a:pt x="1066749" y="186359"/>
                </a:lnTo>
                <a:lnTo>
                  <a:pt x="1068793" y="186359"/>
                </a:lnTo>
                <a:lnTo>
                  <a:pt x="1072591" y="192608"/>
                </a:lnTo>
                <a:lnTo>
                  <a:pt x="1075537" y="192608"/>
                </a:lnTo>
                <a:close/>
              </a:path>
              <a:path w="1111885" h="240665">
                <a:moveTo>
                  <a:pt x="1084046" y="176872"/>
                </a:moveTo>
                <a:lnTo>
                  <a:pt x="1081430" y="174256"/>
                </a:lnTo>
                <a:lnTo>
                  <a:pt x="1081430" y="178295"/>
                </a:lnTo>
                <a:lnTo>
                  <a:pt x="1081430" y="191731"/>
                </a:lnTo>
                <a:lnTo>
                  <a:pt x="1075994" y="197167"/>
                </a:lnTo>
                <a:lnTo>
                  <a:pt x="1062558" y="197167"/>
                </a:lnTo>
                <a:lnTo>
                  <a:pt x="1057122" y="191731"/>
                </a:lnTo>
                <a:lnTo>
                  <a:pt x="1057122" y="178295"/>
                </a:lnTo>
                <a:lnTo>
                  <a:pt x="1062558" y="172859"/>
                </a:lnTo>
                <a:lnTo>
                  <a:pt x="1075994" y="172859"/>
                </a:lnTo>
                <a:lnTo>
                  <a:pt x="1081430" y="178295"/>
                </a:lnTo>
                <a:lnTo>
                  <a:pt x="1081430" y="174256"/>
                </a:lnTo>
                <a:lnTo>
                  <a:pt x="1080046" y="172859"/>
                </a:lnTo>
                <a:lnTo>
                  <a:pt x="1077417" y="170230"/>
                </a:lnTo>
                <a:lnTo>
                  <a:pt x="1061135" y="170230"/>
                </a:lnTo>
                <a:lnTo>
                  <a:pt x="1054493" y="176872"/>
                </a:lnTo>
                <a:lnTo>
                  <a:pt x="1054493" y="193154"/>
                </a:lnTo>
                <a:lnTo>
                  <a:pt x="1061135" y="199796"/>
                </a:lnTo>
                <a:lnTo>
                  <a:pt x="1077417" y="199796"/>
                </a:lnTo>
                <a:lnTo>
                  <a:pt x="1080046" y="197167"/>
                </a:lnTo>
                <a:lnTo>
                  <a:pt x="1084046" y="193154"/>
                </a:lnTo>
                <a:lnTo>
                  <a:pt x="1084046" y="176872"/>
                </a:lnTo>
                <a:close/>
              </a:path>
              <a:path w="1111885" h="240665">
                <a:moveTo>
                  <a:pt x="1111313" y="78511"/>
                </a:moveTo>
                <a:lnTo>
                  <a:pt x="1055700" y="78511"/>
                </a:lnTo>
                <a:lnTo>
                  <a:pt x="1026210" y="142138"/>
                </a:lnTo>
                <a:lnTo>
                  <a:pt x="1027049" y="78511"/>
                </a:lnTo>
                <a:lnTo>
                  <a:pt x="982332" y="78511"/>
                </a:lnTo>
                <a:lnTo>
                  <a:pt x="972058" y="78511"/>
                </a:lnTo>
                <a:lnTo>
                  <a:pt x="952830" y="78511"/>
                </a:lnTo>
                <a:lnTo>
                  <a:pt x="960005" y="53022"/>
                </a:lnTo>
                <a:lnTo>
                  <a:pt x="905649" y="53022"/>
                </a:lnTo>
                <a:lnTo>
                  <a:pt x="874471" y="163614"/>
                </a:lnTo>
                <a:lnTo>
                  <a:pt x="873836" y="168897"/>
                </a:lnTo>
                <a:lnTo>
                  <a:pt x="873836" y="173723"/>
                </a:lnTo>
                <a:lnTo>
                  <a:pt x="875042" y="181775"/>
                </a:lnTo>
                <a:lnTo>
                  <a:pt x="878890" y="187960"/>
                </a:lnTo>
                <a:lnTo>
                  <a:pt x="885748" y="191935"/>
                </a:lnTo>
                <a:lnTo>
                  <a:pt x="895959" y="193332"/>
                </a:lnTo>
                <a:lnTo>
                  <a:pt x="944410" y="193332"/>
                </a:lnTo>
                <a:lnTo>
                  <a:pt x="952423" y="165100"/>
                </a:lnTo>
                <a:lnTo>
                  <a:pt x="933462" y="165100"/>
                </a:lnTo>
                <a:lnTo>
                  <a:pt x="931341" y="163410"/>
                </a:lnTo>
                <a:lnTo>
                  <a:pt x="931341" y="155613"/>
                </a:lnTo>
                <a:lnTo>
                  <a:pt x="932192" y="151396"/>
                </a:lnTo>
                <a:lnTo>
                  <a:pt x="945464" y="104419"/>
                </a:lnTo>
                <a:lnTo>
                  <a:pt x="974432" y="104419"/>
                </a:lnTo>
                <a:lnTo>
                  <a:pt x="982599" y="193332"/>
                </a:lnTo>
                <a:lnTo>
                  <a:pt x="981252" y="200050"/>
                </a:lnTo>
                <a:lnTo>
                  <a:pt x="979030" y="203835"/>
                </a:lnTo>
                <a:lnTo>
                  <a:pt x="970191" y="207772"/>
                </a:lnTo>
                <a:lnTo>
                  <a:pt x="955421" y="207225"/>
                </a:lnTo>
                <a:lnTo>
                  <a:pt x="946746" y="238429"/>
                </a:lnTo>
                <a:lnTo>
                  <a:pt x="998448" y="236372"/>
                </a:lnTo>
                <a:lnTo>
                  <a:pt x="1032103" y="203022"/>
                </a:lnTo>
                <a:lnTo>
                  <a:pt x="1111313" y="785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1292" y="804036"/>
            <a:ext cx="2188210" cy="133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28295" algn="just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Now’s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great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time</a:t>
            </a:r>
            <a:r>
              <a:rPr sz="1000" spc="-3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check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your selections</a:t>
            </a:r>
            <a:r>
              <a:rPr sz="1000" spc="-3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10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make</a:t>
            </a:r>
            <a:r>
              <a:rPr sz="10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sure</a:t>
            </a:r>
            <a:r>
              <a:rPr sz="10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they</a:t>
            </a:r>
            <a:r>
              <a:rPr sz="10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 fit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your</a:t>
            </a:r>
            <a:r>
              <a:rPr sz="1000" spc="-4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life.</a:t>
            </a:r>
            <a:endParaRPr sz="1000">
              <a:latin typeface="Fidelity Sans 2 Light"/>
              <a:cs typeface="Fidelity Sans 2 Light"/>
            </a:endParaRPr>
          </a:p>
          <a:p>
            <a:pPr marL="25400" marR="17780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NetBenefits</a:t>
            </a:r>
            <a:r>
              <a:rPr sz="825" spc="-15" baseline="35353" dirty="0">
                <a:solidFill>
                  <a:srgbClr val="231F20"/>
                </a:solidFill>
                <a:latin typeface="Fidelity Sans 2 Light"/>
                <a:cs typeface="Fidelity Sans 2 Light"/>
              </a:rPr>
              <a:t>®</a:t>
            </a:r>
            <a:r>
              <a:rPr sz="825" spc="104" baseline="35353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will</a:t>
            </a:r>
            <a:r>
              <a:rPr sz="1000" spc="-4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soon</a:t>
            </a:r>
            <a:r>
              <a:rPr sz="1000" spc="-4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have</a:t>
            </a:r>
            <a:r>
              <a:rPr sz="1000" spc="-4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everything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need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help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compare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enroll.</a:t>
            </a:r>
            <a:r>
              <a:rPr sz="1000" spc="-4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You’ll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also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find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personalized guidance</a:t>
            </a:r>
            <a:r>
              <a:rPr sz="1000" spc="-4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help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get</a:t>
            </a:r>
            <a:r>
              <a:rPr sz="10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1000" spc="-4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most </a:t>
            </a:r>
            <a:r>
              <a:rPr sz="10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from</a:t>
            </a:r>
            <a:r>
              <a:rPr sz="1000" spc="-5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your</a:t>
            </a:r>
            <a:r>
              <a:rPr sz="1000" spc="-5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benefits.</a:t>
            </a:r>
            <a:endParaRPr sz="1000">
              <a:latin typeface="Fidelity Sans 2 Light"/>
              <a:cs typeface="Fidelity Sans 2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290572"/>
            <a:ext cx="2405380" cy="777240"/>
          </a:xfrm>
          <a:custGeom>
            <a:avLst/>
            <a:gdLst/>
            <a:ahLst/>
            <a:cxnLst/>
            <a:rect l="l" t="t" r="r" b="b"/>
            <a:pathLst>
              <a:path w="2405380" h="777239">
                <a:moveTo>
                  <a:pt x="2404872" y="0"/>
                </a:moveTo>
                <a:lnTo>
                  <a:pt x="0" y="0"/>
                </a:lnTo>
                <a:lnTo>
                  <a:pt x="0" y="777239"/>
                </a:lnTo>
                <a:lnTo>
                  <a:pt x="2404872" y="777239"/>
                </a:lnTo>
                <a:lnTo>
                  <a:pt x="2404872" y="0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0" y="2290572"/>
            <a:ext cx="2405380" cy="7772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667385" marR="143510">
              <a:lnSpc>
                <a:spcPct val="100000"/>
              </a:lnSpc>
              <a:spcBef>
                <a:spcPts val="835"/>
              </a:spcBef>
            </a:pPr>
            <a:r>
              <a:rPr sz="900" dirty="0">
                <a:solidFill>
                  <a:srgbClr val="231F20"/>
                </a:solidFill>
                <a:latin typeface="Fidelity Sans 2 Light"/>
                <a:cs typeface="Fidelity Sans 2 Light"/>
              </a:rPr>
              <a:t>If</a:t>
            </a:r>
            <a:r>
              <a:rPr sz="9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dirty="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9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have</a:t>
            </a:r>
            <a:r>
              <a:rPr sz="9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questions,</a:t>
            </a:r>
            <a:r>
              <a:rPr sz="900" spc="-3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please call</a:t>
            </a:r>
            <a:r>
              <a:rPr sz="9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20" dirty="0">
                <a:solidFill>
                  <a:srgbClr val="C5539E"/>
                </a:solidFill>
                <a:latin typeface="Fidelity Sans 2 Light"/>
                <a:cs typeface="Fidelity Sans 2 Light"/>
              </a:rPr>
              <a:t>&lt;FIDELITY</a:t>
            </a:r>
            <a:r>
              <a:rPr sz="900" spc="10" dirty="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C5539E"/>
                </a:solidFill>
                <a:latin typeface="Fidelity Sans 2 Light"/>
                <a:cs typeface="Fidelity Sans 2 Light"/>
              </a:rPr>
              <a:t>BENEFITS CENTER</a:t>
            </a:r>
            <a:r>
              <a:rPr sz="900" spc="-30" dirty="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C5539E"/>
                </a:solidFill>
                <a:latin typeface="Fidelity Sans 2 Light"/>
                <a:cs typeface="Fidelity Sans 2 Light"/>
              </a:rPr>
              <a:t>NAME&gt;</a:t>
            </a:r>
            <a:r>
              <a:rPr sz="900" spc="-30" dirty="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at</a:t>
            </a:r>
            <a:r>
              <a:rPr sz="9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 dirty="0">
                <a:solidFill>
                  <a:srgbClr val="C5539E"/>
                </a:solidFill>
                <a:latin typeface="Fidelity Sans 2 Light"/>
                <a:cs typeface="Fidelity Sans 2 Light"/>
              </a:rPr>
              <a:t>&lt;FIDELITY </a:t>
            </a:r>
            <a:r>
              <a:rPr sz="900" spc="-20" dirty="0">
                <a:solidFill>
                  <a:srgbClr val="C5539E"/>
                </a:solidFill>
                <a:latin typeface="Fidelity Sans 2 Light"/>
                <a:cs typeface="Fidelity Sans 2 Light"/>
              </a:rPr>
              <a:t>BENEFITS</a:t>
            </a:r>
            <a:r>
              <a:rPr sz="900" spc="-10" dirty="0">
                <a:solidFill>
                  <a:srgbClr val="C5539E"/>
                </a:solidFill>
                <a:latin typeface="Fidelity Sans 2 Light"/>
                <a:cs typeface="Fidelity Sans 2 Light"/>
              </a:rPr>
              <a:t> CENTER PHONE </a:t>
            </a:r>
            <a:r>
              <a:rPr sz="900" spc="-25" dirty="0">
                <a:solidFill>
                  <a:srgbClr val="C5539E"/>
                </a:solidFill>
                <a:latin typeface="Fidelity Sans 2 Light"/>
                <a:cs typeface="Fidelity Sans 2 Light"/>
              </a:rPr>
              <a:t>#&gt;</a:t>
            </a:r>
            <a:r>
              <a:rPr sz="9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.</a:t>
            </a:r>
            <a:endParaRPr sz="900">
              <a:latin typeface="Fidelity Sans 2 Light"/>
              <a:cs typeface="Fidelity Sans 2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66730" y="2425166"/>
            <a:ext cx="306705" cy="306705"/>
            <a:chOff x="266730" y="2425166"/>
            <a:chExt cx="306705" cy="306705"/>
          </a:xfrm>
        </p:grpSpPr>
        <p:sp>
          <p:nvSpPr>
            <p:cNvPr id="10" name="object 10"/>
            <p:cNvSpPr/>
            <p:nvPr/>
          </p:nvSpPr>
          <p:spPr>
            <a:xfrm>
              <a:off x="271492" y="242992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48590" y="297180"/>
                  </a:moveTo>
                  <a:lnTo>
                    <a:pt x="195557" y="289605"/>
                  </a:lnTo>
                  <a:lnTo>
                    <a:pt x="236346" y="268511"/>
                  </a:lnTo>
                  <a:lnTo>
                    <a:pt x="268511" y="236346"/>
                  </a:lnTo>
                  <a:lnTo>
                    <a:pt x="289605" y="195557"/>
                  </a:lnTo>
                  <a:lnTo>
                    <a:pt x="297180" y="148590"/>
                  </a:lnTo>
                  <a:lnTo>
                    <a:pt x="289605" y="101622"/>
                  </a:lnTo>
                  <a:lnTo>
                    <a:pt x="268511" y="60833"/>
                  </a:lnTo>
                  <a:lnTo>
                    <a:pt x="236346" y="28668"/>
                  </a:lnTo>
                  <a:lnTo>
                    <a:pt x="195557" y="7574"/>
                  </a:lnTo>
                  <a:lnTo>
                    <a:pt x="148590" y="0"/>
                  </a:lnTo>
                  <a:lnTo>
                    <a:pt x="101622" y="7574"/>
                  </a:lnTo>
                  <a:lnTo>
                    <a:pt x="60833" y="28668"/>
                  </a:lnTo>
                  <a:lnTo>
                    <a:pt x="28668" y="60833"/>
                  </a:lnTo>
                  <a:lnTo>
                    <a:pt x="7574" y="101622"/>
                  </a:lnTo>
                  <a:lnTo>
                    <a:pt x="0" y="148590"/>
                  </a:lnTo>
                  <a:lnTo>
                    <a:pt x="7574" y="195557"/>
                  </a:lnTo>
                  <a:lnTo>
                    <a:pt x="28668" y="236346"/>
                  </a:lnTo>
                  <a:lnTo>
                    <a:pt x="60833" y="268511"/>
                  </a:lnTo>
                  <a:lnTo>
                    <a:pt x="101622" y="289605"/>
                  </a:lnTo>
                  <a:lnTo>
                    <a:pt x="148590" y="297180"/>
                  </a:lnTo>
                  <a:close/>
                </a:path>
              </a:pathLst>
            </a:custGeom>
            <a:ln w="9525">
              <a:solidFill>
                <a:srgbClr val="3788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793" y="2490281"/>
              <a:ext cx="186575" cy="18152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16200" y="609600"/>
            <a:ext cx="9613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231F20"/>
                </a:solidFill>
                <a:latin typeface="Fidelity Sans 2"/>
                <a:cs typeface="Fidelity Sans 2"/>
              </a:rPr>
              <a:t>900</a:t>
            </a:r>
            <a:r>
              <a:rPr sz="8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"/>
                <a:cs typeface="Fidelity Sans 2"/>
              </a:rPr>
              <a:t>Salem </a:t>
            </a:r>
            <a:r>
              <a:rPr sz="800" spc="-10" dirty="0">
                <a:solidFill>
                  <a:srgbClr val="231F20"/>
                </a:solidFill>
                <a:latin typeface="Fidelity Sans 2"/>
                <a:cs typeface="Fidelity Sans 2"/>
              </a:rPr>
              <a:t>Street</a:t>
            </a:r>
            <a:endParaRPr sz="800" dirty="0">
              <a:latin typeface="Fidelity Sans 2"/>
              <a:cs typeface="Fidelity Sans 2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Fidelity Sans 2"/>
                <a:cs typeface="Fidelity Sans 2"/>
              </a:rPr>
              <a:t>Smithfield,</a:t>
            </a:r>
            <a:r>
              <a:rPr sz="800" spc="-2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"/>
                <a:cs typeface="Fidelity Sans 2"/>
              </a:rPr>
              <a:t>RI</a:t>
            </a:r>
            <a:r>
              <a:rPr sz="800" spc="-2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"/>
                <a:cs typeface="Fidelity Sans 2"/>
              </a:rPr>
              <a:t>02917</a:t>
            </a:r>
            <a:endParaRPr sz="800" dirty="0">
              <a:latin typeface="Fidelity Sans 2"/>
              <a:cs typeface="Fidelity Sans 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8730" y="3371151"/>
            <a:ext cx="12344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231F20"/>
                </a:solidFill>
                <a:latin typeface="Fidelity Sans 2"/>
                <a:cs typeface="Fidelity Sans 2"/>
              </a:rPr>
              <a:t>Scan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 dirty="0">
                <a:solidFill>
                  <a:srgbClr val="231F20"/>
                </a:solidFill>
                <a:latin typeface="Fidelity Sans 2"/>
                <a:cs typeface="Fidelity Sans 2"/>
              </a:rPr>
              <a:t>enroll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 dirty="0">
                <a:solidFill>
                  <a:srgbClr val="231F20"/>
                </a:solidFill>
                <a:latin typeface="Fidelity Sans 2"/>
                <a:cs typeface="Fidelity Sans 2"/>
              </a:rPr>
              <a:t>or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</a:rPr>
              <a:t> visit 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  <a:hlinkClick r:id="rId3"/>
              </a:rPr>
              <a:t>www.NetBenefits.com/</a:t>
            </a:r>
            <a:r>
              <a:rPr sz="900" spc="-10" dirty="0">
                <a:solidFill>
                  <a:srgbClr val="231F20"/>
                </a:solidFill>
                <a:latin typeface="Fidelity Sans 2"/>
                <a:cs typeface="Fidelity Sans 2"/>
              </a:rPr>
              <a:t> healthbenefits</a:t>
            </a:r>
            <a:endParaRPr sz="900" dirty="0">
              <a:latin typeface="Fidelity Sans 2"/>
              <a:cs typeface="Fidelity Sans 2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0433" y="3238500"/>
            <a:ext cx="708660" cy="708660"/>
            <a:chOff x="270433" y="3238500"/>
            <a:chExt cx="708660" cy="708660"/>
          </a:xfrm>
        </p:grpSpPr>
        <p:sp>
          <p:nvSpPr>
            <p:cNvPr id="15" name="object 15"/>
            <p:cNvSpPr/>
            <p:nvPr/>
          </p:nvSpPr>
          <p:spPr>
            <a:xfrm>
              <a:off x="270433" y="3238499"/>
              <a:ext cx="104139" cy="708660"/>
            </a:xfrm>
            <a:custGeom>
              <a:avLst/>
              <a:gdLst/>
              <a:ahLst/>
              <a:cxnLst/>
              <a:rect l="l" t="t" r="r" b="b"/>
              <a:pathLst>
                <a:path w="104139" h="708660">
                  <a:moveTo>
                    <a:pt x="17272" y="431800"/>
                  </a:moveTo>
                  <a:lnTo>
                    <a:pt x="0" y="431800"/>
                  </a:lnTo>
                  <a:lnTo>
                    <a:pt x="0" y="449072"/>
                  </a:lnTo>
                  <a:lnTo>
                    <a:pt x="17272" y="449072"/>
                  </a:lnTo>
                  <a:lnTo>
                    <a:pt x="17272" y="431800"/>
                  </a:lnTo>
                  <a:close/>
                </a:path>
                <a:path w="104139" h="708660">
                  <a:moveTo>
                    <a:pt x="17272" y="397256"/>
                  </a:moveTo>
                  <a:lnTo>
                    <a:pt x="0" y="397256"/>
                  </a:lnTo>
                  <a:lnTo>
                    <a:pt x="0" y="414528"/>
                  </a:lnTo>
                  <a:lnTo>
                    <a:pt x="17272" y="414528"/>
                  </a:lnTo>
                  <a:lnTo>
                    <a:pt x="17272" y="397256"/>
                  </a:lnTo>
                  <a:close/>
                </a:path>
                <a:path w="104139" h="708660">
                  <a:moveTo>
                    <a:pt x="17272" y="138176"/>
                  </a:moveTo>
                  <a:lnTo>
                    <a:pt x="0" y="138176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17272" y="138176"/>
                  </a:lnTo>
                  <a:close/>
                </a:path>
                <a:path w="104139" h="708660">
                  <a:moveTo>
                    <a:pt x="34544" y="345440"/>
                  </a:moveTo>
                  <a:lnTo>
                    <a:pt x="17272" y="345440"/>
                  </a:lnTo>
                  <a:lnTo>
                    <a:pt x="17272" y="310896"/>
                  </a:lnTo>
                  <a:lnTo>
                    <a:pt x="0" y="310896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34544" y="362712"/>
                  </a:lnTo>
                  <a:lnTo>
                    <a:pt x="34544" y="345440"/>
                  </a:lnTo>
                  <a:close/>
                </a:path>
                <a:path w="104139" h="708660">
                  <a:moveTo>
                    <a:pt x="34544" y="276352"/>
                  </a:moveTo>
                  <a:lnTo>
                    <a:pt x="17272" y="276352"/>
                  </a:lnTo>
                  <a:lnTo>
                    <a:pt x="17272" y="293624"/>
                  </a:lnTo>
                  <a:lnTo>
                    <a:pt x="34544" y="293624"/>
                  </a:lnTo>
                  <a:lnTo>
                    <a:pt x="34544" y="276352"/>
                  </a:lnTo>
                  <a:close/>
                </a:path>
                <a:path w="104139" h="708660">
                  <a:moveTo>
                    <a:pt x="51816" y="535432"/>
                  </a:moveTo>
                  <a:lnTo>
                    <a:pt x="34544" y="535432"/>
                  </a:lnTo>
                  <a:lnTo>
                    <a:pt x="34544" y="552704"/>
                  </a:lnTo>
                  <a:lnTo>
                    <a:pt x="51816" y="552704"/>
                  </a:lnTo>
                  <a:lnTo>
                    <a:pt x="51816" y="535432"/>
                  </a:lnTo>
                  <a:close/>
                </a:path>
                <a:path w="104139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17272" y="500888"/>
                  </a:lnTo>
                  <a:lnTo>
                    <a:pt x="0" y="500888"/>
                  </a:lnTo>
                  <a:lnTo>
                    <a:pt x="0" y="569976"/>
                  </a:lnTo>
                  <a:lnTo>
                    <a:pt x="17272" y="569976"/>
                  </a:lnTo>
                  <a:lnTo>
                    <a:pt x="17272" y="518160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04139" h="708660">
                  <a:moveTo>
                    <a:pt x="69088" y="518160"/>
                  </a:moveTo>
                  <a:lnTo>
                    <a:pt x="51816" y="518160"/>
                  </a:lnTo>
                  <a:lnTo>
                    <a:pt x="51816" y="535432"/>
                  </a:lnTo>
                  <a:lnTo>
                    <a:pt x="69088" y="535432"/>
                  </a:lnTo>
                  <a:lnTo>
                    <a:pt x="69088" y="518160"/>
                  </a:lnTo>
                  <a:close/>
                </a:path>
                <a:path w="104139" h="708660">
                  <a:moveTo>
                    <a:pt x="69088" y="483616"/>
                  </a:move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close/>
                </a:path>
                <a:path w="104139" h="708660">
                  <a:moveTo>
                    <a:pt x="69088" y="362712"/>
                  </a:moveTo>
                  <a:lnTo>
                    <a:pt x="51816" y="362712"/>
                  </a:lnTo>
                  <a:lnTo>
                    <a:pt x="34544" y="362712"/>
                  </a:lnTo>
                  <a:lnTo>
                    <a:pt x="34544" y="414528"/>
                  </a:lnTo>
                  <a:lnTo>
                    <a:pt x="51816" y="414528"/>
                  </a:lnTo>
                  <a:lnTo>
                    <a:pt x="69088" y="414528"/>
                  </a:lnTo>
                  <a:lnTo>
                    <a:pt x="69088" y="397256"/>
                  </a:lnTo>
                  <a:lnTo>
                    <a:pt x="51816" y="397256"/>
                  </a:lnTo>
                  <a:lnTo>
                    <a:pt x="51816" y="379984"/>
                  </a:lnTo>
                  <a:lnTo>
                    <a:pt x="69088" y="379984"/>
                  </a:lnTo>
                  <a:lnTo>
                    <a:pt x="69088" y="362712"/>
                  </a:lnTo>
                  <a:close/>
                </a:path>
                <a:path w="104139" h="708660">
                  <a:moveTo>
                    <a:pt x="86360" y="621792"/>
                  </a:moveTo>
                  <a:lnTo>
                    <a:pt x="69088" y="621792"/>
                  </a:lnTo>
                  <a:lnTo>
                    <a:pt x="51816" y="621792"/>
                  </a:lnTo>
                  <a:lnTo>
                    <a:pt x="34544" y="621792"/>
                  </a:lnTo>
                  <a:lnTo>
                    <a:pt x="34544" y="673608"/>
                  </a:lnTo>
                  <a:lnTo>
                    <a:pt x="51816" y="673608"/>
                  </a:lnTo>
                  <a:lnTo>
                    <a:pt x="69088" y="673608"/>
                  </a:lnTo>
                  <a:lnTo>
                    <a:pt x="86360" y="673608"/>
                  </a:lnTo>
                  <a:lnTo>
                    <a:pt x="86360" y="621792"/>
                  </a:lnTo>
                  <a:close/>
                </a:path>
                <a:path w="104139" h="708660">
                  <a:moveTo>
                    <a:pt x="86360" y="34544"/>
                  </a:moveTo>
                  <a:lnTo>
                    <a:pt x="69088" y="34544"/>
                  </a:lnTo>
                  <a:lnTo>
                    <a:pt x="51816" y="34544"/>
                  </a:lnTo>
                  <a:lnTo>
                    <a:pt x="34544" y="34544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86360" y="34544"/>
                  </a:lnTo>
                  <a:close/>
                </a:path>
                <a:path w="104139" h="708660">
                  <a:moveTo>
                    <a:pt x="103632" y="587248"/>
                  </a:moveTo>
                  <a:lnTo>
                    <a:pt x="103632" y="587248"/>
                  </a:lnTo>
                  <a:lnTo>
                    <a:pt x="0" y="587248"/>
                  </a:lnTo>
                  <a:lnTo>
                    <a:pt x="0" y="708164"/>
                  </a:lnTo>
                  <a:lnTo>
                    <a:pt x="17272" y="708164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90880"/>
                  </a:lnTo>
                  <a:lnTo>
                    <a:pt x="17272" y="690880"/>
                  </a:lnTo>
                  <a:lnTo>
                    <a:pt x="17272" y="604520"/>
                  </a:lnTo>
                  <a:lnTo>
                    <a:pt x="103632" y="604520"/>
                  </a:lnTo>
                  <a:lnTo>
                    <a:pt x="103632" y="587248"/>
                  </a:lnTo>
                  <a:close/>
                </a:path>
                <a:path w="104139" h="708660">
                  <a:moveTo>
                    <a:pt x="103632" y="552704"/>
                  </a:moveTo>
                  <a:lnTo>
                    <a:pt x="86360" y="552704"/>
                  </a:lnTo>
                  <a:lnTo>
                    <a:pt x="69088" y="552704"/>
                  </a:lnTo>
                  <a:lnTo>
                    <a:pt x="51816" y="552704"/>
                  </a:lnTo>
                  <a:lnTo>
                    <a:pt x="51816" y="569976"/>
                  </a:lnTo>
                  <a:lnTo>
                    <a:pt x="69088" y="569976"/>
                  </a:lnTo>
                  <a:lnTo>
                    <a:pt x="86360" y="569976"/>
                  </a:lnTo>
                  <a:lnTo>
                    <a:pt x="103632" y="569976"/>
                  </a:lnTo>
                  <a:lnTo>
                    <a:pt x="103632" y="552704"/>
                  </a:lnTo>
                  <a:close/>
                </a:path>
                <a:path w="104139" h="708660">
                  <a:moveTo>
                    <a:pt x="103632" y="466344"/>
                  </a:moveTo>
                  <a:lnTo>
                    <a:pt x="86360" y="466344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34544" y="431800"/>
                  </a:lnTo>
                  <a:lnTo>
                    <a:pt x="34544" y="449072"/>
                  </a:lnTo>
                  <a:lnTo>
                    <a:pt x="17272" y="449072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86360" y="500888"/>
                  </a:lnTo>
                  <a:lnTo>
                    <a:pt x="69088" y="500888"/>
                  </a:lnTo>
                  <a:lnTo>
                    <a:pt x="69088" y="518160"/>
                  </a:lnTo>
                  <a:lnTo>
                    <a:pt x="86360" y="518160"/>
                  </a:lnTo>
                  <a:lnTo>
                    <a:pt x="86360" y="535432"/>
                  </a:lnTo>
                  <a:lnTo>
                    <a:pt x="103632" y="535432"/>
                  </a:lnTo>
                  <a:lnTo>
                    <a:pt x="103632" y="466344"/>
                  </a:lnTo>
                  <a:close/>
                </a:path>
                <a:path w="104139" h="708660">
                  <a:moveTo>
                    <a:pt x="103632" y="397256"/>
                  </a:moveTo>
                  <a:lnTo>
                    <a:pt x="86360" y="397256"/>
                  </a:lnTo>
                  <a:lnTo>
                    <a:pt x="86360" y="414528"/>
                  </a:lnTo>
                  <a:lnTo>
                    <a:pt x="69088" y="414528"/>
                  </a:lnTo>
                  <a:lnTo>
                    <a:pt x="69088" y="431800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397256"/>
                  </a:lnTo>
                  <a:close/>
                </a:path>
                <a:path w="104139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69088" y="328168"/>
                  </a:lnTo>
                  <a:lnTo>
                    <a:pt x="51816" y="328168"/>
                  </a:lnTo>
                  <a:lnTo>
                    <a:pt x="51816" y="345440"/>
                  </a:lnTo>
                  <a:lnTo>
                    <a:pt x="69088" y="345440"/>
                  </a:lnTo>
                  <a:lnTo>
                    <a:pt x="69088" y="362712"/>
                  </a:lnTo>
                  <a:lnTo>
                    <a:pt x="86360" y="362712"/>
                  </a:lnTo>
                  <a:lnTo>
                    <a:pt x="86360" y="379984"/>
                  </a:lnTo>
                  <a:lnTo>
                    <a:pt x="103632" y="379984"/>
                  </a:lnTo>
                  <a:lnTo>
                    <a:pt x="103632" y="328168"/>
                  </a:lnTo>
                  <a:close/>
                </a:path>
                <a:path w="104139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241808"/>
                  </a:lnTo>
                  <a:lnTo>
                    <a:pt x="51816" y="241808"/>
                  </a:lnTo>
                  <a:lnTo>
                    <a:pt x="51816" y="259080"/>
                  </a:lnTo>
                  <a:lnTo>
                    <a:pt x="34544" y="259080"/>
                  </a:lnTo>
                  <a:lnTo>
                    <a:pt x="34544" y="276352"/>
                  </a:lnTo>
                  <a:lnTo>
                    <a:pt x="51816" y="276352"/>
                  </a:lnTo>
                  <a:lnTo>
                    <a:pt x="51816" y="293624"/>
                  </a:lnTo>
                  <a:lnTo>
                    <a:pt x="34544" y="293624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69088" y="310896"/>
                  </a:lnTo>
                  <a:lnTo>
                    <a:pt x="69088" y="293624"/>
                  </a:lnTo>
                  <a:lnTo>
                    <a:pt x="86360" y="293624"/>
                  </a:lnTo>
                  <a:lnTo>
                    <a:pt x="86360" y="310896"/>
                  </a:lnTo>
                  <a:lnTo>
                    <a:pt x="103632" y="310896"/>
                  </a:lnTo>
                  <a:lnTo>
                    <a:pt x="103632" y="224536"/>
                  </a:lnTo>
                  <a:close/>
                </a:path>
                <a:path w="104139" h="708660">
                  <a:moveTo>
                    <a:pt x="103632" y="172720"/>
                  </a:moveTo>
                  <a:lnTo>
                    <a:pt x="86360" y="172720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03632" y="172720"/>
                  </a:lnTo>
                  <a:close/>
                </a:path>
                <a:path w="104139" h="708660">
                  <a:moveTo>
                    <a:pt x="103632" y="138176"/>
                  </a:moveTo>
                  <a:lnTo>
                    <a:pt x="86360" y="138176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34544" y="155448"/>
                  </a:lnTo>
                  <a:lnTo>
                    <a:pt x="17272" y="155448"/>
                  </a:lnTo>
                  <a:lnTo>
                    <a:pt x="17272" y="172720"/>
                  </a:ln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0" y="241808"/>
                  </a:lnTo>
                  <a:lnTo>
                    <a:pt x="0" y="276352"/>
                  </a:lnTo>
                  <a:lnTo>
                    <a:pt x="17272" y="276352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189992"/>
                  </a:lnTo>
                  <a:lnTo>
                    <a:pt x="69088" y="189992"/>
                  </a:lnTo>
                  <a:lnTo>
                    <a:pt x="69088" y="172720"/>
                  </a:lnTo>
                  <a:lnTo>
                    <a:pt x="86360" y="172720"/>
                  </a:lnTo>
                  <a:lnTo>
                    <a:pt x="86360" y="155448"/>
                  </a:lnTo>
                  <a:lnTo>
                    <a:pt x="103632" y="155448"/>
                  </a:lnTo>
                  <a:lnTo>
                    <a:pt x="103632" y="138176"/>
                  </a:lnTo>
                  <a:close/>
                </a:path>
                <a:path w="104139" h="708660">
                  <a:moveTo>
                    <a:pt x="103632" y="0"/>
                  </a:moveTo>
                  <a:lnTo>
                    <a:pt x="103632" y="0"/>
                  </a:lnTo>
                  <a:lnTo>
                    <a:pt x="0" y="0"/>
                  </a:lnTo>
                  <a:lnTo>
                    <a:pt x="0" y="120904"/>
                  </a:lnTo>
                  <a:lnTo>
                    <a:pt x="103632" y="120904"/>
                  </a:lnTo>
                  <a:lnTo>
                    <a:pt x="103632" y="103632"/>
                  </a:lnTo>
                  <a:lnTo>
                    <a:pt x="17272" y="103632"/>
                  </a:lnTo>
                  <a:lnTo>
                    <a:pt x="17272" y="17272"/>
                  </a:lnTo>
                  <a:lnTo>
                    <a:pt x="103632" y="17272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6793" y="3238499"/>
              <a:ext cx="34925" cy="708660"/>
            </a:xfrm>
            <a:custGeom>
              <a:avLst/>
              <a:gdLst/>
              <a:ahLst/>
              <a:cxnLst/>
              <a:rect l="l" t="t" r="r" b="b"/>
              <a:pathLst>
                <a:path w="34925" h="708660">
                  <a:moveTo>
                    <a:pt x="17272" y="690880"/>
                  </a:moveTo>
                  <a:lnTo>
                    <a:pt x="0" y="690880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17272" y="690880"/>
                  </a:lnTo>
                  <a:close/>
                </a:path>
                <a:path w="34925" h="708660">
                  <a:moveTo>
                    <a:pt x="34544" y="0"/>
                  </a:moveTo>
                  <a:lnTo>
                    <a:pt x="17272" y="0"/>
                  </a:lnTo>
                  <a:lnTo>
                    <a:pt x="17272" y="120904"/>
                  </a:lnTo>
                  <a:lnTo>
                    <a:pt x="34544" y="120904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2701" y="3376676"/>
              <a:ext cx="0" cy="570230"/>
            </a:xfrm>
            <a:custGeom>
              <a:avLst/>
              <a:gdLst/>
              <a:ahLst/>
              <a:cxnLst/>
              <a:rect l="l" t="t" r="r" b="b"/>
              <a:pathLst>
                <a:path h="570229">
                  <a:moveTo>
                    <a:pt x="0" y="0"/>
                  </a:moveTo>
                  <a:lnTo>
                    <a:pt x="0" y="569976"/>
                  </a:lnTo>
                </a:path>
              </a:pathLst>
            </a:custGeom>
            <a:ln w="17271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1337" y="3238499"/>
              <a:ext cx="138430" cy="708660"/>
            </a:xfrm>
            <a:custGeom>
              <a:avLst/>
              <a:gdLst/>
              <a:ahLst/>
              <a:cxnLst/>
              <a:rect l="l" t="t" r="r" b="b"/>
              <a:pathLst>
                <a:path w="138429" h="708660">
                  <a:moveTo>
                    <a:pt x="17272" y="414528"/>
                  </a:moveTo>
                  <a:lnTo>
                    <a:pt x="0" y="414528"/>
                  </a:lnTo>
                  <a:lnTo>
                    <a:pt x="0" y="466344"/>
                  </a:lnTo>
                  <a:lnTo>
                    <a:pt x="17272" y="466344"/>
                  </a:lnTo>
                  <a:lnTo>
                    <a:pt x="17272" y="414528"/>
                  </a:lnTo>
                  <a:close/>
                </a:path>
                <a:path w="138429" h="708660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138429" h="708660">
                  <a:moveTo>
                    <a:pt x="17272" y="310896"/>
                  </a:moveTo>
                  <a:lnTo>
                    <a:pt x="0" y="310896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10896"/>
                  </a:lnTo>
                  <a:close/>
                </a:path>
                <a:path w="138429" h="708660">
                  <a:moveTo>
                    <a:pt x="17272" y="276352"/>
                  </a:moveTo>
                  <a:lnTo>
                    <a:pt x="0" y="276352"/>
                  </a:lnTo>
                  <a:lnTo>
                    <a:pt x="0" y="293624"/>
                  </a:lnTo>
                  <a:lnTo>
                    <a:pt x="17272" y="293624"/>
                  </a:lnTo>
                  <a:lnTo>
                    <a:pt x="17272" y="276352"/>
                  </a:lnTo>
                  <a:close/>
                </a:path>
                <a:path w="138429" h="708660">
                  <a:moveTo>
                    <a:pt x="34544" y="690880"/>
                  </a:moveTo>
                  <a:lnTo>
                    <a:pt x="17272" y="690880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34544" y="690880"/>
                  </a:lnTo>
                  <a:close/>
                </a:path>
                <a:path w="138429" h="708660">
                  <a:moveTo>
                    <a:pt x="34544" y="293624"/>
                  </a:moveTo>
                  <a:lnTo>
                    <a:pt x="17272" y="293624"/>
                  </a:lnTo>
                  <a:lnTo>
                    <a:pt x="17272" y="310896"/>
                  </a:lnTo>
                  <a:lnTo>
                    <a:pt x="34544" y="310896"/>
                  </a:lnTo>
                  <a:lnTo>
                    <a:pt x="34544" y="293624"/>
                  </a:lnTo>
                  <a:close/>
                </a:path>
                <a:path w="138429" h="708660">
                  <a:moveTo>
                    <a:pt x="34544" y="155448"/>
                  </a:moveTo>
                  <a:lnTo>
                    <a:pt x="17272" y="155448"/>
                  </a:lnTo>
                  <a:lnTo>
                    <a:pt x="0" y="155448"/>
                  </a:lnTo>
                  <a:lnTo>
                    <a:pt x="0" y="172720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55448"/>
                  </a:lnTo>
                  <a:close/>
                </a:path>
                <a:path w="138429" h="708660">
                  <a:moveTo>
                    <a:pt x="51816" y="345440"/>
                  </a:moveTo>
                  <a:lnTo>
                    <a:pt x="34544" y="345440"/>
                  </a:lnTo>
                  <a:lnTo>
                    <a:pt x="17272" y="345440"/>
                  </a:lnTo>
                  <a:lnTo>
                    <a:pt x="0" y="345440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17272" y="379984"/>
                  </a:lnTo>
                  <a:lnTo>
                    <a:pt x="34544" y="379984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45440"/>
                  </a:lnTo>
                  <a:close/>
                </a:path>
                <a:path w="138429" h="708660">
                  <a:moveTo>
                    <a:pt x="69088" y="86360"/>
                  </a:moveTo>
                  <a:lnTo>
                    <a:pt x="51816" y="86360"/>
                  </a:lnTo>
                  <a:lnTo>
                    <a:pt x="51816" y="120904"/>
                  </a:lnTo>
                  <a:lnTo>
                    <a:pt x="69088" y="120904"/>
                  </a:lnTo>
                  <a:lnTo>
                    <a:pt x="69088" y="86360"/>
                  </a:lnTo>
                  <a:close/>
                </a:path>
                <a:path w="138429" h="708660">
                  <a:moveTo>
                    <a:pt x="69088" y="51816"/>
                  </a:moveTo>
                  <a:lnTo>
                    <a:pt x="51816" y="51816"/>
                  </a:lnTo>
                  <a:lnTo>
                    <a:pt x="34544" y="51816"/>
                  </a:lnTo>
                  <a:lnTo>
                    <a:pt x="34544" y="34544"/>
                  </a:lnTo>
                  <a:lnTo>
                    <a:pt x="17272" y="34544"/>
                  </a:lnTo>
                  <a:lnTo>
                    <a:pt x="17272" y="138176"/>
                  </a:lnTo>
                  <a:lnTo>
                    <a:pt x="34544" y="138176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51816" y="69088"/>
                  </a:lnTo>
                  <a:lnTo>
                    <a:pt x="69088" y="69088"/>
                  </a:lnTo>
                  <a:lnTo>
                    <a:pt x="69088" y="51816"/>
                  </a:lnTo>
                  <a:close/>
                </a:path>
                <a:path w="138429" h="708660">
                  <a:moveTo>
                    <a:pt x="69088" y="0"/>
                  </a:moveTo>
                  <a:lnTo>
                    <a:pt x="51816" y="0"/>
                  </a:lnTo>
                  <a:lnTo>
                    <a:pt x="51816" y="34544"/>
                  </a:lnTo>
                  <a:lnTo>
                    <a:pt x="69088" y="34544"/>
                  </a:lnTo>
                  <a:lnTo>
                    <a:pt x="69088" y="0"/>
                  </a:lnTo>
                  <a:close/>
                </a:path>
                <a:path w="138429" h="708660">
                  <a:moveTo>
                    <a:pt x="86360" y="673608"/>
                  </a:moveTo>
                  <a:lnTo>
                    <a:pt x="69088" y="673608"/>
                  </a:lnTo>
                  <a:lnTo>
                    <a:pt x="69088" y="690880"/>
                  </a:lnTo>
                  <a:lnTo>
                    <a:pt x="51816" y="690880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86360" y="673608"/>
                  </a:lnTo>
                  <a:close/>
                </a:path>
                <a:path w="138429" h="708660">
                  <a:moveTo>
                    <a:pt x="86360" y="345440"/>
                  </a:moveTo>
                  <a:lnTo>
                    <a:pt x="69088" y="345440"/>
                  </a:lnTo>
                  <a:lnTo>
                    <a:pt x="69088" y="362712"/>
                  </a:lnTo>
                  <a:lnTo>
                    <a:pt x="86360" y="362712"/>
                  </a:lnTo>
                  <a:lnTo>
                    <a:pt x="86360" y="345440"/>
                  </a:lnTo>
                  <a:close/>
                </a:path>
                <a:path w="138429" h="708660">
                  <a:moveTo>
                    <a:pt x="86360" y="120904"/>
                  </a:moveTo>
                  <a:lnTo>
                    <a:pt x="69088" y="120904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34544" y="155448"/>
                  </a:lnTo>
                  <a:lnTo>
                    <a:pt x="51816" y="155448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20904"/>
                  </a:lnTo>
                  <a:close/>
                </a:path>
                <a:path w="138429" h="708660">
                  <a:moveTo>
                    <a:pt x="86360" y="34544"/>
                  </a:moveTo>
                  <a:lnTo>
                    <a:pt x="69088" y="34544"/>
                  </a:lnTo>
                  <a:lnTo>
                    <a:pt x="69088" y="51816"/>
                  </a:lnTo>
                  <a:lnTo>
                    <a:pt x="86360" y="51816"/>
                  </a:lnTo>
                  <a:lnTo>
                    <a:pt x="86360" y="34544"/>
                  </a:lnTo>
                  <a:close/>
                </a:path>
                <a:path w="138429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86360" y="345440"/>
                  </a:lnTo>
                  <a:lnTo>
                    <a:pt x="103632" y="345440"/>
                  </a:lnTo>
                  <a:lnTo>
                    <a:pt x="103632" y="328168"/>
                  </a:lnTo>
                  <a:close/>
                </a:path>
                <a:path w="138429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86360" y="120904"/>
                  </a:lnTo>
                  <a:lnTo>
                    <a:pt x="103632" y="120904"/>
                  </a:lnTo>
                  <a:lnTo>
                    <a:pt x="103632" y="86360"/>
                  </a:lnTo>
                  <a:close/>
                </a:path>
                <a:path w="138429" h="708660">
                  <a:moveTo>
                    <a:pt x="103632" y="51816"/>
                  </a:moveTo>
                  <a:lnTo>
                    <a:pt x="86360" y="51816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close/>
                </a:path>
                <a:path w="138429" h="708660">
                  <a:moveTo>
                    <a:pt x="103632" y="17272"/>
                  </a:moveTo>
                  <a:lnTo>
                    <a:pt x="86360" y="17272"/>
                  </a:lnTo>
                  <a:lnTo>
                    <a:pt x="86360" y="34544"/>
                  </a:lnTo>
                  <a:lnTo>
                    <a:pt x="103632" y="34544"/>
                  </a:lnTo>
                  <a:lnTo>
                    <a:pt x="103632" y="17272"/>
                  </a:lnTo>
                  <a:close/>
                </a:path>
                <a:path w="138429" h="708660">
                  <a:moveTo>
                    <a:pt x="120891" y="535432"/>
                  </a:moveTo>
                  <a:lnTo>
                    <a:pt x="103632" y="535432"/>
                  </a:lnTo>
                  <a:lnTo>
                    <a:pt x="103632" y="552704"/>
                  </a:lnTo>
                  <a:lnTo>
                    <a:pt x="86360" y="552704"/>
                  </a:lnTo>
                  <a:lnTo>
                    <a:pt x="86360" y="569976"/>
                  </a:lnTo>
                  <a:lnTo>
                    <a:pt x="69088" y="569976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483616"/>
                  </a:lnTo>
                  <a:lnTo>
                    <a:pt x="17272" y="483616"/>
                  </a:lnTo>
                  <a:lnTo>
                    <a:pt x="17272" y="500888"/>
                  </a:lnTo>
                  <a:lnTo>
                    <a:pt x="0" y="500888"/>
                  </a:lnTo>
                  <a:lnTo>
                    <a:pt x="0" y="518160"/>
                  </a:lnTo>
                  <a:lnTo>
                    <a:pt x="17272" y="518160"/>
                  </a:lnTo>
                  <a:lnTo>
                    <a:pt x="17272" y="587248"/>
                  </a:lnTo>
                  <a:lnTo>
                    <a:pt x="34544" y="587248"/>
                  </a:lnTo>
                  <a:lnTo>
                    <a:pt x="51816" y="587248"/>
                  </a:lnTo>
                  <a:lnTo>
                    <a:pt x="69088" y="587248"/>
                  </a:lnTo>
                  <a:lnTo>
                    <a:pt x="69088" y="621792"/>
                  </a:lnTo>
                  <a:lnTo>
                    <a:pt x="86360" y="621792"/>
                  </a:lnTo>
                  <a:lnTo>
                    <a:pt x="86360" y="604520"/>
                  </a:lnTo>
                  <a:lnTo>
                    <a:pt x="103632" y="604520"/>
                  </a:lnTo>
                  <a:lnTo>
                    <a:pt x="103632" y="621792"/>
                  </a:lnTo>
                  <a:lnTo>
                    <a:pt x="86360" y="621792"/>
                  </a:lnTo>
                  <a:lnTo>
                    <a:pt x="86360" y="639064"/>
                  </a:lnTo>
                  <a:lnTo>
                    <a:pt x="69088" y="639064"/>
                  </a:lnTo>
                  <a:lnTo>
                    <a:pt x="51816" y="639064"/>
                  </a:lnTo>
                  <a:lnTo>
                    <a:pt x="34544" y="639064"/>
                  </a:lnTo>
                  <a:lnTo>
                    <a:pt x="34544" y="621792"/>
                  </a:lnTo>
                  <a:lnTo>
                    <a:pt x="51816" y="621792"/>
                  </a:lnTo>
                  <a:lnTo>
                    <a:pt x="51816" y="604520"/>
                  </a:lnTo>
                  <a:lnTo>
                    <a:pt x="34544" y="604520"/>
                  </a:lnTo>
                  <a:lnTo>
                    <a:pt x="17272" y="604520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90880"/>
                  </a:lnTo>
                  <a:lnTo>
                    <a:pt x="51816" y="690880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86360" y="656336"/>
                  </a:lnTo>
                  <a:lnTo>
                    <a:pt x="103632" y="656336"/>
                  </a:lnTo>
                  <a:lnTo>
                    <a:pt x="120891" y="656336"/>
                  </a:lnTo>
                  <a:lnTo>
                    <a:pt x="120891" y="535432"/>
                  </a:lnTo>
                  <a:close/>
                </a:path>
                <a:path w="138429" h="708660">
                  <a:moveTo>
                    <a:pt x="120891" y="466344"/>
                  </a:moveTo>
                  <a:lnTo>
                    <a:pt x="103632" y="466344"/>
                  </a:lnTo>
                  <a:lnTo>
                    <a:pt x="86360" y="466344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397256"/>
                  </a:lnTo>
                  <a:lnTo>
                    <a:pt x="51816" y="397256"/>
                  </a:lnTo>
                  <a:lnTo>
                    <a:pt x="34544" y="397256"/>
                  </a:lnTo>
                  <a:lnTo>
                    <a:pt x="34544" y="431800"/>
                  </a:lnTo>
                  <a:lnTo>
                    <a:pt x="51816" y="431800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86360" y="518160"/>
                  </a:lnTo>
                  <a:lnTo>
                    <a:pt x="69088" y="518160"/>
                  </a:lnTo>
                  <a:lnTo>
                    <a:pt x="51816" y="518160"/>
                  </a:lnTo>
                  <a:lnTo>
                    <a:pt x="51816" y="552704"/>
                  </a:lnTo>
                  <a:lnTo>
                    <a:pt x="69088" y="552704"/>
                  </a:lnTo>
                  <a:lnTo>
                    <a:pt x="69088" y="535432"/>
                  </a:lnTo>
                  <a:lnTo>
                    <a:pt x="86360" y="535432"/>
                  </a:lnTo>
                  <a:lnTo>
                    <a:pt x="103632" y="535432"/>
                  </a:lnTo>
                  <a:lnTo>
                    <a:pt x="103632" y="483616"/>
                  </a:lnTo>
                  <a:lnTo>
                    <a:pt x="120891" y="483616"/>
                  </a:lnTo>
                  <a:lnTo>
                    <a:pt x="120891" y="466344"/>
                  </a:lnTo>
                  <a:close/>
                </a:path>
                <a:path w="138429" h="708660">
                  <a:moveTo>
                    <a:pt x="120891" y="414528"/>
                  </a:moveTo>
                  <a:lnTo>
                    <a:pt x="103632" y="414528"/>
                  </a:lnTo>
                  <a:lnTo>
                    <a:pt x="86360" y="414528"/>
                  </a:lnTo>
                  <a:lnTo>
                    <a:pt x="86360" y="449072"/>
                  </a:lnTo>
                  <a:lnTo>
                    <a:pt x="103632" y="449072"/>
                  </a:lnTo>
                  <a:lnTo>
                    <a:pt x="103632" y="431800"/>
                  </a:lnTo>
                  <a:lnTo>
                    <a:pt x="120891" y="431800"/>
                  </a:lnTo>
                  <a:lnTo>
                    <a:pt x="120891" y="414528"/>
                  </a:lnTo>
                  <a:close/>
                </a:path>
                <a:path w="138429" h="708660">
                  <a:moveTo>
                    <a:pt x="120891" y="345440"/>
                  </a:moveTo>
                  <a:lnTo>
                    <a:pt x="103632" y="345440"/>
                  </a:lnTo>
                  <a:lnTo>
                    <a:pt x="103632" y="362712"/>
                  </a:lnTo>
                  <a:lnTo>
                    <a:pt x="86360" y="362712"/>
                  </a:lnTo>
                  <a:lnTo>
                    <a:pt x="86360" y="379984"/>
                  </a:lnTo>
                  <a:lnTo>
                    <a:pt x="69088" y="379984"/>
                  </a:lnTo>
                  <a:lnTo>
                    <a:pt x="69088" y="397256"/>
                  </a:lnTo>
                  <a:lnTo>
                    <a:pt x="86360" y="397256"/>
                  </a:lnTo>
                  <a:lnTo>
                    <a:pt x="103632" y="397256"/>
                  </a:lnTo>
                  <a:lnTo>
                    <a:pt x="120891" y="397256"/>
                  </a:lnTo>
                  <a:lnTo>
                    <a:pt x="120891" y="345440"/>
                  </a:lnTo>
                  <a:close/>
                </a:path>
                <a:path w="138429" h="708660">
                  <a:moveTo>
                    <a:pt x="120891" y="276352"/>
                  </a:moveTo>
                  <a:lnTo>
                    <a:pt x="103632" y="276352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310896"/>
                  </a:lnTo>
                  <a:lnTo>
                    <a:pt x="51816" y="310896"/>
                  </a:lnTo>
                  <a:lnTo>
                    <a:pt x="34544" y="310896"/>
                  </a:lnTo>
                  <a:lnTo>
                    <a:pt x="34544" y="328168"/>
                  </a:lnTo>
                  <a:lnTo>
                    <a:pt x="51816" y="328168"/>
                  </a:lnTo>
                  <a:lnTo>
                    <a:pt x="69088" y="328168"/>
                  </a:lnTo>
                  <a:lnTo>
                    <a:pt x="86360" y="328168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328168"/>
                  </a:lnTo>
                  <a:lnTo>
                    <a:pt x="120891" y="328168"/>
                  </a:lnTo>
                  <a:lnTo>
                    <a:pt x="120891" y="276352"/>
                  </a:lnTo>
                  <a:close/>
                </a:path>
                <a:path w="138429" h="708660">
                  <a:moveTo>
                    <a:pt x="120891" y="120904"/>
                  </a:moveTo>
                  <a:lnTo>
                    <a:pt x="103632" y="120904"/>
                  </a:lnTo>
                  <a:lnTo>
                    <a:pt x="103632" y="172720"/>
                  </a:lnTo>
                  <a:lnTo>
                    <a:pt x="86360" y="172720"/>
                  </a:lnTo>
                  <a:lnTo>
                    <a:pt x="69088" y="172720"/>
                  </a:lnTo>
                  <a:lnTo>
                    <a:pt x="69088" y="189992"/>
                  </a:lnTo>
                  <a:lnTo>
                    <a:pt x="86360" y="189992"/>
                  </a:lnTo>
                  <a:lnTo>
                    <a:pt x="86360" y="207264"/>
                  </a:lnTo>
                  <a:lnTo>
                    <a:pt x="86360" y="224536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24536"/>
                  </a:lnTo>
                  <a:lnTo>
                    <a:pt x="86360" y="224536"/>
                  </a:lnTo>
                  <a:lnTo>
                    <a:pt x="86360" y="207264"/>
                  </a:lnTo>
                  <a:lnTo>
                    <a:pt x="69088" y="207264"/>
                  </a:lnTo>
                  <a:lnTo>
                    <a:pt x="69088" y="189992"/>
                  </a:lnTo>
                  <a:lnTo>
                    <a:pt x="51816" y="189992"/>
                  </a:lnTo>
                  <a:lnTo>
                    <a:pt x="51816" y="224536"/>
                  </a:lnTo>
                  <a:lnTo>
                    <a:pt x="51816" y="241808"/>
                  </a:lnTo>
                  <a:lnTo>
                    <a:pt x="34544" y="241808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189992"/>
                  </a:lnTo>
                  <a:lnTo>
                    <a:pt x="34544" y="189992"/>
                  </a:lnTo>
                  <a:lnTo>
                    <a:pt x="17272" y="189992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34544" y="293624"/>
                  </a:lnTo>
                  <a:lnTo>
                    <a:pt x="51816" y="293624"/>
                  </a:lnTo>
                  <a:lnTo>
                    <a:pt x="51816" y="259080"/>
                  </a:lnTo>
                  <a:lnTo>
                    <a:pt x="69088" y="259080"/>
                  </a:lnTo>
                  <a:lnTo>
                    <a:pt x="86360" y="259080"/>
                  </a:lnTo>
                  <a:lnTo>
                    <a:pt x="103632" y="259080"/>
                  </a:lnTo>
                  <a:lnTo>
                    <a:pt x="120891" y="259080"/>
                  </a:lnTo>
                  <a:lnTo>
                    <a:pt x="120891" y="241808"/>
                  </a:lnTo>
                  <a:lnTo>
                    <a:pt x="103632" y="241808"/>
                  </a:lnTo>
                  <a:lnTo>
                    <a:pt x="103632" y="189992"/>
                  </a:lnTo>
                  <a:lnTo>
                    <a:pt x="120891" y="189992"/>
                  </a:lnTo>
                  <a:lnTo>
                    <a:pt x="120891" y="120904"/>
                  </a:lnTo>
                  <a:close/>
                </a:path>
                <a:path w="138429" h="708660">
                  <a:moveTo>
                    <a:pt x="138176" y="103632"/>
                  </a:moveTo>
                  <a:lnTo>
                    <a:pt x="120904" y="103632"/>
                  </a:lnTo>
                  <a:lnTo>
                    <a:pt x="120904" y="172720"/>
                  </a:lnTo>
                  <a:lnTo>
                    <a:pt x="138176" y="172720"/>
                  </a:lnTo>
                  <a:lnTo>
                    <a:pt x="138176" y="103632"/>
                  </a:lnTo>
                  <a:close/>
                </a:path>
                <a:path w="138429" h="708660">
                  <a:moveTo>
                    <a:pt x="138176" y="69088"/>
                  </a:moveTo>
                  <a:lnTo>
                    <a:pt x="120904" y="69088"/>
                  </a:lnTo>
                  <a:lnTo>
                    <a:pt x="120904" y="86360"/>
                  </a:lnTo>
                  <a:lnTo>
                    <a:pt x="138176" y="86360"/>
                  </a:lnTo>
                  <a:lnTo>
                    <a:pt x="138176" y="69088"/>
                  </a:lnTo>
                  <a:close/>
                </a:path>
                <a:path w="138429" h="708660">
                  <a:moveTo>
                    <a:pt x="138176" y="0"/>
                  </a:moveTo>
                  <a:lnTo>
                    <a:pt x="120904" y="0"/>
                  </a:lnTo>
                  <a:lnTo>
                    <a:pt x="120904" y="34544"/>
                  </a:lnTo>
                  <a:lnTo>
                    <a:pt x="138176" y="34544"/>
                  </a:lnTo>
                  <a:lnTo>
                    <a:pt x="1381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2241" y="3255771"/>
              <a:ext cx="34925" cy="656590"/>
            </a:xfrm>
            <a:custGeom>
              <a:avLst/>
              <a:gdLst/>
              <a:ahLst/>
              <a:cxnLst/>
              <a:rect l="l" t="t" r="r" b="b"/>
              <a:pathLst>
                <a:path w="34925" h="656589">
                  <a:moveTo>
                    <a:pt x="17272" y="604520"/>
                  </a:moveTo>
                  <a:lnTo>
                    <a:pt x="0" y="604520"/>
                  </a:lnTo>
                  <a:lnTo>
                    <a:pt x="0" y="656336"/>
                  </a:lnTo>
                  <a:lnTo>
                    <a:pt x="17272" y="656336"/>
                  </a:lnTo>
                  <a:lnTo>
                    <a:pt x="17272" y="604520"/>
                  </a:lnTo>
                  <a:close/>
                </a:path>
                <a:path w="34925" h="656589">
                  <a:moveTo>
                    <a:pt x="17272" y="535432"/>
                  </a:moveTo>
                  <a:lnTo>
                    <a:pt x="0" y="535432"/>
                  </a:lnTo>
                  <a:lnTo>
                    <a:pt x="0" y="587248"/>
                  </a:lnTo>
                  <a:lnTo>
                    <a:pt x="17272" y="587248"/>
                  </a:lnTo>
                  <a:lnTo>
                    <a:pt x="17272" y="535432"/>
                  </a:lnTo>
                  <a:close/>
                </a:path>
                <a:path w="34925" h="656589">
                  <a:moveTo>
                    <a:pt x="17272" y="483616"/>
                  </a:moveTo>
                  <a:lnTo>
                    <a:pt x="0" y="483616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17272" y="483616"/>
                  </a:lnTo>
                  <a:close/>
                </a:path>
                <a:path w="34925" h="656589">
                  <a:moveTo>
                    <a:pt x="17272" y="414528"/>
                  </a:move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14528"/>
                  </a:lnTo>
                  <a:close/>
                </a:path>
                <a:path w="34925" h="656589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34925" h="656589">
                  <a:moveTo>
                    <a:pt x="17272" y="172720"/>
                  </a:move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72720"/>
                  </a:lnTo>
                  <a:close/>
                </a:path>
                <a:path w="34925" h="656589">
                  <a:moveTo>
                    <a:pt x="34544" y="310896"/>
                  </a:moveTo>
                  <a:lnTo>
                    <a:pt x="17272" y="310896"/>
                  </a:lnTo>
                  <a:lnTo>
                    <a:pt x="17272" y="328168"/>
                  </a:lnTo>
                  <a:lnTo>
                    <a:pt x="0" y="328168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34544" y="362712"/>
                  </a:lnTo>
                  <a:lnTo>
                    <a:pt x="34544" y="310896"/>
                  </a:lnTo>
                  <a:close/>
                </a:path>
                <a:path w="34925" h="656589">
                  <a:moveTo>
                    <a:pt x="34544" y="224536"/>
                  </a:moveTo>
                  <a:lnTo>
                    <a:pt x="17272" y="224536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93624"/>
                  </a:lnTo>
                  <a:lnTo>
                    <a:pt x="34544" y="293624"/>
                  </a:lnTo>
                  <a:lnTo>
                    <a:pt x="34544" y="224536"/>
                  </a:lnTo>
                  <a:close/>
                </a:path>
                <a:path w="34925" h="656589">
                  <a:moveTo>
                    <a:pt x="34544" y="189992"/>
                  </a:moveTo>
                  <a:lnTo>
                    <a:pt x="17272" y="189992"/>
                  </a:lnTo>
                  <a:lnTo>
                    <a:pt x="17272" y="207264"/>
                  </a:lnTo>
                  <a:lnTo>
                    <a:pt x="34544" y="207264"/>
                  </a:lnTo>
                  <a:lnTo>
                    <a:pt x="34544" y="189992"/>
                  </a:lnTo>
                  <a:close/>
                </a:path>
                <a:path w="34925" h="656589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86360"/>
                  </a:lnTo>
                  <a:lnTo>
                    <a:pt x="0" y="86360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34544" y="155448"/>
                  </a:lnTo>
                  <a:lnTo>
                    <a:pt x="34544" y="138176"/>
                  </a:lnTo>
                  <a:close/>
                </a:path>
                <a:path w="34925" h="656589">
                  <a:moveTo>
                    <a:pt x="34544" y="51816"/>
                  </a:moveTo>
                  <a:lnTo>
                    <a:pt x="17272" y="51816"/>
                  </a:lnTo>
                  <a:lnTo>
                    <a:pt x="17272" y="86360"/>
                  </a:lnTo>
                  <a:lnTo>
                    <a:pt x="34544" y="86360"/>
                  </a:lnTo>
                  <a:lnTo>
                    <a:pt x="34544" y="51816"/>
                  </a:lnTo>
                  <a:close/>
                </a:path>
                <a:path w="34925" h="656589">
                  <a:moveTo>
                    <a:pt x="34544" y="0"/>
                  </a:moveTo>
                  <a:lnTo>
                    <a:pt x="17272" y="0"/>
                  </a:lnTo>
                  <a:lnTo>
                    <a:pt x="17272" y="17272"/>
                  </a:lnTo>
                  <a:lnTo>
                    <a:pt x="34544" y="17272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8149" y="3687572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0"/>
                  </a:moveTo>
                  <a:lnTo>
                    <a:pt x="0" y="224535"/>
                  </a:lnTo>
                </a:path>
              </a:pathLst>
            </a:custGeom>
            <a:ln w="17271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6785" y="3238499"/>
              <a:ext cx="121285" cy="708660"/>
            </a:xfrm>
            <a:custGeom>
              <a:avLst/>
              <a:gdLst/>
              <a:ahLst/>
              <a:cxnLst/>
              <a:rect l="l" t="t" r="r" b="b"/>
              <a:pathLst>
                <a:path w="121284" h="708660">
                  <a:moveTo>
                    <a:pt x="17272" y="690880"/>
                  </a:moveTo>
                  <a:lnTo>
                    <a:pt x="0" y="690880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17272" y="690880"/>
                  </a:lnTo>
                  <a:close/>
                </a:path>
                <a:path w="121284" h="708660">
                  <a:moveTo>
                    <a:pt x="17272" y="362712"/>
                  </a:moveTo>
                  <a:lnTo>
                    <a:pt x="0" y="362712"/>
                  </a:lnTo>
                  <a:lnTo>
                    <a:pt x="0" y="379984"/>
                  </a:lnTo>
                  <a:lnTo>
                    <a:pt x="17272" y="379984"/>
                  </a:lnTo>
                  <a:lnTo>
                    <a:pt x="17272" y="362712"/>
                  </a:lnTo>
                  <a:close/>
                </a:path>
                <a:path w="121284" h="708660">
                  <a:moveTo>
                    <a:pt x="17272" y="293624"/>
                  </a:moveTo>
                  <a:lnTo>
                    <a:pt x="0" y="293624"/>
                  </a:lnTo>
                  <a:lnTo>
                    <a:pt x="0" y="310896"/>
                  </a:lnTo>
                  <a:lnTo>
                    <a:pt x="17272" y="310896"/>
                  </a:lnTo>
                  <a:lnTo>
                    <a:pt x="17272" y="293624"/>
                  </a:lnTo>
                  <a:close/>
                </a:path>
                <a:path w="121284" h="708660">
                  <a:moveTo>
                    <a:pt x="34544" y="414528"/>
                  </a:moveTo>
                  <a:lnTo>
                    <a:pt x="17272" y="414528"/>
                  </a:ln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34544" y="414528"/>
                  </a:lnTo>
                  <a:close/>
                </a:path>
                <a:path w="121284" h="708660">
                  <a:moveTo>
                    <a:pt x="34544" y="207264"/>
                  </a:moveTo>
                  <a:lnTo>
                    <a:pt x="17272" y="207264"/>
                  </a:lnTo>
                  <a:lnTo>
                    <a:pt x="17272" y="224536"/>
                  </a:lnTo>
                  <a:lnTo>
                    <a:pt x="34544" y="224536"/>
                  </a:lnTo>
                  <a:lnTo>
                    <a:pt x="34544" y="207264"/>
                  </a:lnTo>
                  <a:close/>
                </a:path>
                <a:path w="121284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483616"/>
                  </a:lnTo>
                  <a:lnTo>
                    <a:pt x="17272" y="483616"/>
                  </a:lnTo>
                  <a:lnTo>
                    <a:pt x="0" y="483616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17272" y="518160"/>
                  </a:lnTo>
                  <a:lnTo>
                    <a:pt x="0" y="518160"/>
                  </a:lnTo>
                  <a:lnTo>
                    <a:pt x="0" y="535432"/>
                  </a:lnTo>
                  <a:lnTo>
                    <a:pt x="17272" y="535432"/>
                  </a:lnTo>
                  <a:lnTo>
                    <a:pt x="34544" y="535432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21284" h="708660">
                  <a:moveTo>
                    <a:pt x="51816" y="379984"/>
                  </a:moveTo>
                  <a:lnTo>
                    <a:pt x="34544" y="379984"/>
                  </a:lnTo>
                  <a:lnTo>
                    <a:pt x="34544" y="414528"/>
                  </a:lnTo>
                  <a:lnTo>
                    <a:pt x="51816" y="414528"/>
                  </a:lnTo>
                  <a:lnTo>
                    <a:pt x="51816" y="379984"/>
                  </a:lnTo>
                  <a:close/>
                </a:path>
                <a:path w="121284" h="708660">
                  <a:moveTo>
                    <a:pt x="51816" y="310896"/>
                  </a:moveTo>
                  <a:lnTo>
                    <a:pt x="34544" y="310896"/>
                  </a:lnTo>
                  <a:lnTo>
                    <a:pt x="34544" y="328168"/>
                  </a:lnTo>
                  <a:lnTo>
                    <a:pt x="51816" y="328168"/>
                  </a:lnTo>
                  <a:lnTo>
                    <a:pt x="51816" y="310896"/>
                  </a:lnTo>
                  <a:close/>
                </a:path>
                <a:path w="121284" h="708660">
                  <a:moveTo>
                    <a:pt x="51816" y="224536"/>
                  </a:moveTo>
                  <a:lnTo>
                    <a:pt x="34544" y="224536"/>
                  </a:lnTo>
                  <a:lnTo>
                    <a:pt x="34544" y="241808"/>
                  </a:lnTo>
                  <a:lnTo>
                    <a:pt x="17272" y="241808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276352"/>
                  </a:lnTo>
                  <a:lnTo>
                    <a:pt x="17272" y="276352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51816" y="224536"/>
                  </a:lnTo>
                  <a:close/>
                </a:path>
                <a:path w="121284" h="708660">
                  <a:moveTo>
                    <a:pt x="51816" y="172720"/>
                  </a:moveTo>
                  <a:lnTo>
                    <a:pt x="34544" y="172720"/>
                  </a:lnTo>
                  <a:lnTo>
                    <a:pt x="34544" y="189992"/>
                  </a:lnTo>
                  <a:lnTo>
                    <a:pt x="51816" y="189992"/>
                  </a:lnTo>
                  <a:lnTo>
                    <a:pt x="51816" y="172720"/>
                  </a:lnTo>
                  <a:close/>
                </a:path>
                <a:path w="121284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20904"/>
                  </a:lnTo>
                  <a:lnTo>
                    <a:pt x="51816" y="120904"/>
                  </a:lnTo>
                  <a:lnTo>
                    <a:pt x="51816" y="103632"/>
                  </a:lnTo>
                  <a:close/>
                </a:path>
                <a:path w="121284" h="708660">
                  <a:moveTo>
                    <a:pt x="69088" y="604520"/>
                  </a:moveTo>
                  <a:lnTo>
                    <a:pt x="51816" y="604520"/>
                  </a:lnTo>
                  <a:lnTo>
                    <a:pt x="34544" y="604520"/>
                  </a:lnTo>
                  <a:lnTo>
                    <a:pt x="34544" y="587248"/>
                  </a:lnTo>
                  <a:lnTo>
                    <a:pt x="51816" y="587248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552704"/>
                  </a:lnTo>
                  <a:lnTo>
                    <a:pt x="17272" y="552704"/>
                  </a:lnTo>
                  <a:lnTo>
                    <a:pt x="17272" y="587248"/>
                  </a:lnTo>
                  <a:lnTo>
                    <a:pt x="0" y="587248"/>
                  </a:lnTo>
                  <a:lnTo>
                    <a:pt x="0" y="639064"/>
                  </a:lnTo>
                  <a:lnTo>
                    <a:pt x="17272" y="639064"/>
                  </a:lnTo>
                  <a:lnTo>
                    <a:pt x="17272" y="621792"/>
                  </a:lnTo>
                  <a:lnTo>
                    <a:pt x="34544" y="621792"/>
                  </a:lnTo>
                  <a:lnTo>
                    <a:pt x="51816" y="621792"/>
                  </a:lnTo>
                  <a:lnTo>
                    <a:pt x="69088" y="621792"/>
                  </a:lnTo>
                  <a:lnTo>
                    <a:pt x="69088" y="604520"/>
                  </a:lnTo>
                  <a:close/>
                </a:path>
                <a:path w="121284" h="708660">
                  <a:moveTo>
                    <a:pt x="69088" y="155448"/>
                  </a:moveTo>
                  <a:lnTo>
                    <a:pt x="51816" y="155448"/>
                  </a:lnTo>
                  <a:lnTo>
                    <a:pt x="51816" y="172720"/>
                  </a:lnTo>
                  <a:lnTo>
                    <a:pt x="69088" y="172720"/>
                  </a:lnTo>
                  <a:lnTo>
                    <a:pt x="69088" y="155448"/>
                  </a:lnTo>
                  <a:close/>
                </a:path>
                <a:path w="121284" h="708660">
                  <a:moveTo>
                    <a:pt x="86360" y="69088"/>
                  </a:moveTo>
                  <a:lnTo>
                    <a:pt x="69088" y="69088"/>
                  </a:lnTo>
                  <a:lnTo>
                    <a:pt x="51816" y="69088"/>
                  </a:lnTo>
                  <a:lnTo>
                    <a:pt x="34544" y="69088"/>
                  </a:lnTo>
                  <a:lnTo>
                    <a:pt x="17272" y="69088"/>
                  </a:lnTo>
                  <a:lnTo>
                    <a:pt x="17272" y="86360"/>
                  </a:lnTo>
                  <a:lnTo>
                    <a:pt x="0" y="86360"/>
                  </a:lnTo>
                  <a:lnTo>
                    <a:pt x="0" y="207264"/>
                  </a:lnTo>
                  <a:lnTo>
                    <a:pt x="17272" y="207264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38176"/>
                  </a:lnTo>
                  <a:lnTo>
                    <a:pt x="17272" y="138176"/>
                  </a:lnTo>
                  <a:lnTo>
                    <a:pt x="17272" y="103632"/>
                  </a:lnTo>
                  <a:lnTo>
                    <a:pt x="34544" y="103632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86360" y="69088"/>
                  </a:lnTo>
                  <a:close/>
                </a:path>
                <a:path w="121284" h="708660">
                  <a:moveTo>
                    <a:pt x="103632" y="500888"/>
                  </a:moveTo>
                  <a:lnTo>
                    <a:pt x="86360" y="500888"/>
                  </a:lnTo>
                  <a:lnTo>
                    <a:pt x="69088" y="500888"/>
                  </a:lnTo>
                  <a:lnTo>
                    <a:pt x="69088" y="518160"/>
                  </a:lnTo>
                  <a:lnTo>
                    <a:pt x="86360" y="518160"/>
                  </a:lnTo>
                  <a:lnTo>
                    <a:pt x="86360" y="535432"/>
                  </a:lnTo>
                  <a:lnTo>
                    <a:pt x="69088" y="535432"/>
                  </a:lnTo>
                  <a:lnTo>
                    <a:pt x="69088" y="518160"/>
                  </a:lnTo>
                  <a:lnTo>
                    <a:pt x="51816" y="518160"/>
                  </a:lnTo>
                  <a:lnTo>
                    <a:pt x="51816" y="569976"/>
                  </a:lnTo>
                  <a:lnTo>
                    <a:pt x="69088" y="569976"/>
                  </a:lnTo>
                  <a:lnTo>
                    <a:pt x="69088" y="587248"/>
                  </a:lnTo>
                  <a:lnTo>
                    <a:pt x="86360" y="587248"/>
                  </a:lnTo>
                  <a:lnTo>
                    <a:pt x="86360" y="621792"/>
                  </a:lnTo>
                  <a:lnTo>
                    <a:pt x="69088" y="621792"/>
                  </a:lnTo>
                  <a:lnTo>
                    <a:pt x="69088" y="639064"/>
                  </a:lnTo>
                  <a:lnTo>
                    <a:pt x="51816" y="639064"/>
                  </a:lnTo>
                  <a:lnTo>
                    <a:pt x="34544" y="639064"/>
                  </a:lnTo>
                  <a:lnTo>
                    <a:pt x="17272" y="639064"/>
                  </a:lnTo>
                  <a:lnTo>
                    <a:pt x="17272" y="656336"/>
                  </a:lnTo>
                  <a:lnTo>
                    <a:pt x="0" y="656336"/>
                  </a:lnTo>
                  <a:lnTo>
                    <a:pt x="0" y="673608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56336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69088" y="673608"/>
                  </a:lnTo>
                  <a:lnTo>
                    <a:pt x="51816" y="673608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69088" y="690880"/>
                  </a:lnTo>
                  <a:lnTo>
                    <a:pt x="86360" y="690880"/>
                  </a:lnTo>
                  <a:lnTo>
                    <a:pt x="103632" y="690880"/>
                  </a:lnTo>
                  <a:lnTo>
                    <a:pt x="103632" y="673608"/>
                  </a:lnTo>
                  <a:lnTo>
                    <a:pt x="86360" y="673608"/>
                  </a:lnTo>
                  <a:lnTo>
                    <a:pt x="86360" y="656336"/>
                  </a:lnTo>
                  <a:lnTo>
                    <a:pt x="103632" y="656336"/>
                  </a:lnTo>
                  <a:lnTo>
                    <a:pt x="103632" y="569976"/>
                  </a:lnTo>
                  <a:lnTo>
                    <a:pt x="86360" y="569976"/>
                  </a:lnTo>
                  <a:lnTo>
                    <a:pt x="86360" y="552704"/>
                  </a:lnTo>
                  <a:lnTo>
                    <a:pt x="103632" y="552704"/>
                  </a:lnTo>
                  <a:lnTo>
                    <a:pt x="103632" y="500888"/>
                  </a:lnTo>
                  <a:close/>
                </a:path>
                <a:path w="121284" h="708660">
                  <a:moveTo>
                    <a:pt x="103632" y="466344"/>
                  </a:moveTo>
                  <a:lnTo>
                    <a:pt x="86360" y="466344"/>
                  </a:lnTo>
                  <a:lnTo>
                    <a:pt x="86360" y="431800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51816" y="449072"/>
                  </a:lnTo>
                  <a:lnTo>
                    <a:pt x="69088" y="449072"/>
                  </a:lnTo>
                  <a:lnTo>
                    <a:pt x="69088" y="466344"/>
                  </a:lnTo>
                  <a:lnTo>
                    <a:pt x="51816" y="466344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103632" y="483616"/>
                  </a:lnTo>
                  <a:lnTo>
                    <a:pt x="103632" y="466344"/>
                  </a:lnTo>
                  <a:close/>
                </a:path>
                <a:path w="121284" h="708660">
                  <a:moveTo>
                    <a:pt x="103632" y="397256"/>
                  </a:moveTo>
                  <a:lnTo>
                    <a:pt x="86360" y="397256"/>
                  </a:lnTo>
                  <a:lnTo>
                    <a:pt x="86360" y="414528"/>
                  </a:lnTo>
                  <a:lnTo>
                    <a:pt x="103632" y="414528"/>
                  </a:lnTo>
                  <a:lnTo>
                    <a:pt x="103632" y="397256"/>
                  </a:lnTo>
                  <a:close/>
                </a:path>
                <a:path w="121284" h="708660">
                  <a:moveTo>
                    <a:pt x="103632" y="345440"/>
                  </a:moveTo>
                  <a:lnTo>
                    <a:pt x="86360" y="345440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293624"/>
                  </a:lnTo>
                  <a:lnTo>
                    <a:pt x="51816" y="293624"/>
                  </a:lnTo>
                  <a:lnTo>
                    <a:pt x="51816" y="310896"/>
                  </a:lnTo>
                  <a:lnTo>
                    <a:pt x="69088" y="310896"/>
                  </a:lnTo>
                  <a:lnTo>
                    <a:pt x="69088" y="328168"/>
                  </a:lnTo>
                  <a:lnTo>
                    <a:pt x="51816" y="328168"/>
                  </a:lnTo>
                  <a:lnTo>
                    <a:pt x="51816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79984"/>
                  </a:lnTo>
                  <a:lnTo>
                    <a:pt x="69088" y="379984"/>
                  </a:lnTo>
                  <a:lnTo>
                    <a:pt x="86360" y="379984"/>
                  </a:lnTo>
                  <a:lnTo>
                    <a:pt x="86360" y="362712"/>
                  </a:lnTo>
                  <a:lnTo>
                    <a:pt x="103632" y="362712"/>
                  </a:lnTo>
                  <a:lnTo>
                    <a:pt x="103632" y="345440"/>
                  </a:lnTo>
                  <a:close/>
                </a:path>
                <a:path w="121284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86360" y="103632"/>
                  </a:lnTo>
                  <a:lnTo>
                    <a:pt x="103632" y="103632"/>
                  </a:lnTo>
                  <a:lnTo>
                    <a:pt x="103632" y="86360"/>
                  </a:lnTo>
                  <a:close/>
                </a:path>
                <a:path w="121284" h="708660">
                  <a:moveTo>
                    <a:pt x="120904" y="224536"/>
                  </a:moveTo>
                  <a:lnTo>
                    <a:pt x="103632" y="224536"/>
                  </a:lnTo>
                  <a:lnTo>
                    <a:pt x="103632" y="241808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59080"/>
                  </a:lnTo>
                  <a:lnTo>
                    <a:pt x="86360" y="259080"/>
                  </a:lnTo>
                  <a:lnTo>
                    <a:pt x="86360" y="276352"/>
                  </a:lnTo>
                  <a:lnTo>
                    <a:pt x="103632" y="276352"/>
                  </a:lnTo>
                  <a:lnTo>
                    <a:pt x="103632" y="328168"/>
                  </a:lnTo>
                  <a:lnTo>
                    <a:pt x="120904" y="328168"/>
                  </a:lnTo>
                  <a:lnTo>
                    <a:pt x="120904" y="224536"/>
                  </a:lnTo>
                  <a:close/>
                </a:path>
                <a:path w="121284" h="708660">
                  <a:moveTo>
                    <a:pt x="120904" y="172720"/>
                  </a:moveTo>
                  <a:lnTo>
                    <a:pt x="103632" y="172720"/>
                  </a:lnTo>
                  <a:lnTo>
                    <a:pt x="103632" y="155448"/>
                  </a:lnTo>
                  <a:lnTo>
                    <a:pt x="86360" y="155448"/>
                  </a:lnTo>
                  <a:lnTo>
                    <a:pt x="86360" y="172720"/>
                  </a:lnTo>
                  <a:lnTo>
                    <a:pt x="69088" y="172720"/>
                  </a:lnTo>
                  <a:lnTo>
                    <a:pt x="69088" y="207264"/>
                  </a:lnTo>
                  <a:lnTo>
                    <a:pt x="51816" y="207264"/>
                  </a:lnTo>
                  <a:lnTo>
                    <a:pt x="51816" y="224536"/>
                  </a:lnTo>
                  <a:lnTo>
                    <a:pt x="69088" y="224536"/>
                  </a:lnTo>
                  <a:lnTo>
                    <a:pt x="86360" y="224536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20904" y="207264"/>
                  </a:lnTo>
                  <a:lnTo>
                    <a:pt x="120904" y="172720"/>
                  </a:lnTo>
                  <a:close/>
                </a:path>
                <a:path w="121284" h="708660">
                  <a:moveTo>
                    <a:pt x="120904" y="103632"/>
                  </a:moveTo>
                  <a:lnTo>
                    <a:pt x="103632" y="103632"/>
                  </a:lnTo>
                  <a:lnTo>
                    <a:pt x="103632" y="120904"/>
                  </a:lnTo>
                  <a:lnTo>
                    <a:pt x="86360" y="120904"/>
                  </a:lnTo>
                  <a:lnTo>
                    <a:pt x="86360" y="103632"/>
                  </a:lnTo>
                  <a:lnTo>
                    <a:pt x="69088" y="103632"/>
                  </a:lnTo>
                  <a:lnTo>
                    <a:pt x="69088" y="138176"/>
                  </a:lnTo>
                  <a:lnTo>
                    <a:pt x="86360" y="138176"/>
                  </a:lnTo>
                  <a:lnTo>
                    <a:pt x="103632" y="138176"/>
                  </a:lnTo>
                  <a:lnTo>
                    <a:pt x="120904" y="138176"/>
                  </a:lnTo>
                  <a:lnTo>
                    <a:pt x="120904" y="103632"/>
                  </a:lnTo>
                  <a:close/>
                </a:path>
                <a:path w="121284" h="708660">
                  <a:moveTo>
                    <a:pt x="120904" y="69088"/>
                  </a:moveTo>
                  <a:lnTo>
                    <a:pt x="103632" y="69088"/>
                  </a:lnTo>
                  <a:lnTo>
                    <a:pt x="103632" y="86360"/>
                  </a:lnTo>
                  <a:lnTo>
                    <a:pt x="120904" y="86360"/>
                  </a:lnTo>
                  <a:lnTo>
                    <a:pt x="120904" y="69088"/>
                  </a:lnTo>
                  <a:close/>
                </a:path>
                <a:path w="121284" h="708660">
                  <a:moveTo>
                    <a:pt x="120904" y="0"/>
                  </a:moveTo>
                  <a:lnTo>
                    <a:pt x="120904" y="0"/>
                  </a:lnTo>
                  <a:lnTo>
                    <a:pt x="17272" y="0"/>
                  </a:lnTo>
                  <a:lnTo>
                    <a:pt x="17272" y="51816"/>
                  </a:lnTo>
                  <a:lnTo>
                    <a:pt x="34544" y="51816"/>
                  </a:lnTo>
                  <a:lnTo>
                    <a:pt x="51816" y="51816"/>
                  </a:lnTo>
                  <a:lnTo>
                    <a:pt x="51816" y="34544"/>
                  </a:lnTo>
                  <a:lnTo>
                    <a:pt x="34544" y="34544"/>
                  </a:lnTo>
                  <a:lnTo>
                    <a:pt x="34544" y="17272"/>
                  </a:lnTo>
                  <a:lnTo>
                    <a:pt x="51816" y="17272"/>
                  </a:lnTo>
                  <a:lnTo>
                    <a:pt x="69088" y="17272"/>
                  </a:lnTo>
                  <a:lnTo>
                    <a:pt x="86360" y="17272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lnTo>
                    <a:pt x="120904" y="51816"/>
                  </a:lnTo>
                  <a:lnTo>
                    <a:pt x="120904" y="34544"/>
                  </a:lnTo>
                  <a:lnTo>
                    <a:pt x="103632" y="34544"/>
                  </a:lnTo>
                  <a:lnTo>
                    <a:pt x="103632" y="17272"/>
                  </a:lnTo>
                  <a:lnTo>
                    <a:pt x="120904" y="17272"/>
                  </a:lnTo>
                  <a:lnTo>
                    <a:pt x="120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0417" y="3238499"/>
              <a:ext cx="121285" cy="708660"/>
            </a:xfrm>
            <a:custGeom>
              <a:avLst/>
              <a:gdLst/>
              <a:ahLst/>
              <a:cxnLst/>
              <a:rect l="l" t="t" r="r" b="b"/>
              <a:pathLst>
                <a:path w="121284" h="708660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121284" h="708660">
                  <a:moveTo>
                    <a:pt x="17272" y="345440"/>
                  </a:moveTo>
                  <a:lnTo>
                    <a:pt x="0" y="345440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17272" y="345440"/>
                  </a:lnTo>
                  <a:close/>
                </a:path>
                <a:path w="121284" h="708660">
                  <a:moveTo>
                    <a:pt x="34544" y="639064"/>
                  </a:moveTo>
                  <a:lnTo>
                    <a:pt x="17272" y="639064"/>
                  </a:lnTo>
                  <a:lnTo>
                    <a:pt x="0" y="639064"/>
                  </a:lnTo>
                  <a:lnTo>
                    <a:pt x="0" y="656336"/>
                  </a:lnTo>
                  <a:lnTo>
                    <a:pt x="17272" y="656336"/>
                  </a:lnTo>
                  <a:lnTo>
                    <a:pt x="34544" y="656336"/>
                  </a:lnTo>
                  <a:lnTo>
                    <a:pt x="34544" y="639064"/>
                  </a:lnTo>
                  <a:close/>
                </a:path>
                <a:path w="121284" h="708660">
                  <a:moveTo>
                    <a:pt x="34544" y="569976"/>
                  </a:moveTo>
                  <a:lnTo>
                    <a:pt x="17272" y="569976"/>
                  </a:lnTo>
                  <a:lnTo>
                    <a:pt x="17272" y="535432"/>
                  </a:lnTo>
                  <a:lnTo>
                    <a:pt x="0" y="535432"/>
                  </a:lnTo>
                  <a:lnTo>
                    <a:pt x="0" y="587248"/>
                  </a:lnTo>
                  <a:lnTo>
                    <a:pt x="17272" y="587248"/>
                  </a:lnTo>
                  <a:lnTo>
                    <a:pt x="34544" y="587248"/>
                  </a:lnTo>
                  <a:lnTo>
                    <a:pt x="34544" y="569976"/>
                  </a:lnTo>
                  <a:close/>
                </a:path>
                <a:path w="121284" h="708660">
                  <a:moveTo>
                    <a:pt x="34544" y="483616"/>
                  </a:moveTo>
                  <a:lnTo>
                    <a:pt x="17272" y="483616"/>
                  </a:lnTo>
                  <a:lnTo>
                    <a:pt x="17272" y="449072"/>
                  </a:lnTo>
                  <a:lnTo>
                    <a:pt x="0" y="449072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34544" y="500888"/>
                  </a:lnTo>
                  <a:lnTo>
                    <a:pt x="34544" y="483616"/>
                  </a:lnTo>
                  <a:close/>
                </a:path>
                <a:path w="121284" h="708660">
                  <a:moveTo>
                    <a:pt x="34544" y="397256"/>
                  </a:moveTo>
                  <a:lnTo>
                    <a:pt x="17272" y="397256"/>
                  </a:lnTo>
                  <a:lnTo>
                    <a:pt x="17272" y="414528"/>
                  </a:ln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49072"/>
                  </a:lnTo>
                  <a:lnTo>
                    <a:pt x="34544" y="449072"/>
                  </a:lnTo>
                  <a:lnTo>
                    <a:pt x="34544" y="397256"/>
                  </a:lnTo>
                  <a:close/>
                </a:path>
                <a:path w="121284" h="708660">
                  <a:moveTo>
                    <a:pt x="34544" y="362712"/>
                  </a:moveTo>
                  <a:lnTo>
                    <a:pt x="17272" y="362712"/>
                  </a:lnTo>
                  <a:lnTo>
                    <a:pt x="17272" y="379984"/>
                  </a:lnTo>
                  <a:lnTo>
                    <a:pt x="34544" y="379984"/>
                  </a:lnTo>
                  <a:lnTo>
                    <a:pt x="34544" y="362712"/>
                  </a:lnTo>
                  <a:close/>
                </a:path>
                <a:path w="121284" h="708660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38176"/>
                  </a:lnTo>
                  <a:close/>
                </a:path>
                <a:path w="121284" h="708660">
                  <a:moveTo>
                    <a:pt x="34544" y="69088"/>
                  </a:moveTo>
                  <a:lnTo>
                    <a:pt x="17272" y="69088"/>
                  </a:lnTo>
                  <a:lnTo>
                    <a:pt x="17272" y="86360"/>
                  </a:lnTo>
                  <a:lnTo>
                    <a:pt x="34544" y="86360"/>
                  </a:lnTo>
                  <a:lnTo>
                    <a:pt x="34544" y="69088"/>
                  </a:lnTo>
                  <a:close/>
                </a:path>
                <a:path w="121284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21284" h="708660">
                  <a:moveTo>
                    <a:pt x="51816" y="466344"/>
                  </a:moveTo>
                  <a:lnTo>
                    <a:pt x="34544" y="466344"/>
                  </a:lnTo>
                  <a:lnTo>
                    <a:pt x="34544" y="483616"/>
                  </a:lnTo>
                  <a:lnTo>
                    <a:pt x="51816" y="483616"/>
                  </a:lnTo>
                  <a:lnTo>
                    <a:pt x="51816" y="466344"/>
                  </a:lnTo>
                  <a:close/>
                </a:path>
                <a:path w="121284" h="708660">
                  <a:moveTo>
                    <a:pt x="51816" y="328168"/>
                  </a:moveTo>
                  <a:lnTo>
                    <a:pt x="34544" y="328168"/>
                  </a:lnTo>
                  <a:lnTo>
                    <a:pt x="17272" y="328168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28168"/>
                  </a:lnTo>
                  <a:close/>
                </a:path>
                <a:path w="121284" h="708660">
                  <a:moveTo>
                    <a:pt x="51816" y="172720"/>
                  </a:moveTo>
                  <a:lnTo>
                    <a:pt x="34544" y="172720"/>
                  </a:lnTo>
                  <a:lnTo>
                    <a:pt x="34544" y="189992"/>
                  </a:lnTo>
                  <a:lnTo>
                    <a:pt x="51816" y="189992"/>
                  </a:lnTo>
                  <a:lnTo>
                    <a:pt x="51816" y="172720"/>
                  </a:lnTo>
                  <a:close/>
                </a:path>
                <a:path w="121284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20904"/>
                  </a:lnTo>
                  <a:lnTo>
                    <a:pt x="51816" y="120904"/>
                  </a:lnTo>
                  <a:lnTo>
                    <a:pt x="51816" y="103632"/>
                  </a:lnTo>
                  <a:close/>
                </a:path>
                <a:path w="121284" h="708660">
                  <a:moveTo>
                    <a:pt x="51816" y="51816"/>
                  </a:moveTo>
                  <a:lnTo>
                    <a:pt x="34544" y="51816"/>
                  </a:lnTo>
                  <a:lnTo>
                    <a:pt x="34544" y="69088"/>
                  </a:lnTo>
                  <a:lnTo>
                    <a:pt x="51816" y="69088"/>
                  </a:lnTo>
                  <a:lnTo>
                    <a:pt x="51816" y="51816"/>
                  </a:lnTo>
                  <a:close/>
                </a:path>
                <a:path w="121284" h="708660">
                  <a:moveTo>
                    <a:pt x="69088" y="639064"/>
                  </a:moveTo>
                  <a:lnTo>
                    <a:pt x="51816" y="639064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69088" y="639064"/>
                  </a:lnTo>
                  <a:close/>
                </a:path>
                <a:path w="121284" h="708660">
                  <a:moveTo>
                    <a:pt x="86360" y="328168"/>
                  </a:moveTo>
                  <a:lnTo>
                    <a:pt x="69088" y="328168"/>
                  </a:lnTo>
                  <a:lnTo>
                    <a:pt x="69088" y="345440"/>
                  </a:lnTo>
                  <a:lnTo>
                    <a:pt x="86360" y="345440"/>
                  </a:lnTo>
                  <a:lnTo>
                    <a:pt x="86360" y="328168"/>
                  </a:lnTo>
                  <a:close/>
                </a:path>
                <a:path w="121284" h="708660">
                  <a:moveTo>
                    <a:pt x="86360" y="138176"/>
                  </a:moveTo>
                  <a:lnTo>
                    <a:pt x="69088" y="138176"/>
                  </a:lnTo>
                  <a:lnTo>
                    <a:pt x="51816" y="138176"/>
                  </a:lnTo>
                  <a:lnTo>
                    <a:pt x="51816" y="155448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38176"/>
                  </a:lnTo>
                  <a:close/>
                </a:path>
                <a:path w="121284" h="708660">
                  <a:moveTo>
                    <a:pt x="103632" y="656336"/>
                  </a:moveTo>
                  <a:lnTo>
                    <a:pt x="86360" y="656336"/>
                  </a:lnTo>
                  <a:lnTo>
                    <a:pt x="69088" y="656336"/>
                  </a:lnTo>
                  <a:lnTo>
                    <a:pt x="69088" y="673608"/>
                  </a:lnTo>
                  <a:lnTo>
                    <a:pt x="86360" y="673608"/>
                  </a:lnTo>
                  <a:lnTo>
                    <a:pt x="86360" y="690880"/>
                  </a:lnTo>
                  <a:lnTo>
                    <a:pt x="69088" y="690880"/>
                  </a:lnTo>
                  <a:lnTo>
                    <a:pt x="51816" y="690880"/>
                  </a:lnTo>
                  <a:lnTo>
                    <a:pt x="51816" y="656336"/>
                  </a:lnTo>
                  <a:lnTo>
                    <a:pt x="34544" y="656336"/>
                  </a:lnTo>
                  <a:lnTo>
                    <a:pt x="34544" y="690880"/>
                  </a:lnTo>
                  <a:lnTo>
                    <a:pt x="17272" y="690880"/>
                  </a:lnTo>
                  <a:lnTo>
                    <a:pt x="17272" y="673608"/>
                  </a:lnTo>
                  <a:lnTo>
                    <a:pt x="0" y="673608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56336"/>
                  </a:lnTo>
                  <a:close/>
                </a:path>
                <a:path w="121284" h="708660">
                  <a:moveTo>
                    <a:pt x="103632" y="621792"/>
                  </a:moveTo>
                  <a:lnTo>
                    <a:pt x="86360" y="621792"/>
                  </a:lnTo>
                  <a:lnTo>
                    <a:pt x="69088" y="621792"/>
                  </a:lnTo>
                  <a:lnTo>
                    <a:pt x="69088" y="639064"/>
                  </a:lnTo>
                  <a:lnTo>
                    <a:pt x="86360" y="639064"/>
                  </a:lnTo>
                  <a:lnTo>
                    <a:pt x="103632" y="639064"/>
                  </a:lnTo>
                  <a:lnTo>
                    <a:pt x="103632" y="621792"/>
                  </a:lnTo>
                  <a:close/>
                </a:path>
                <a:path w="121284" h="708660">
                  <a:moveTo>
                    <a:pt x="103632" y="587248"/>
                  </a:moveTo>
                  <a:lnTo>
                    <a:pt x="86360" y="587248"/>
                  </a:lnTo>
                  <a:lnTo>
                    <a:pt x="86360" y="518160"/>
                  </a:lnTo>
                  <a:lnTo>
                    <a:pt x="69088" y="518160"/>
                  </a:lnTo>
                  <a:lnTo>
                    <a:pt x="69088" y="552704"/>
                  </a:lnTo>
                  <a:lnTo>
                    <a:pt x="51816" y="552704"/>
                  </a:lnTo>
                  <a:lnTo>
                    <a:pt x="51816" y="535432"/>
                  </a:lnTo>
                  <a:lnTo>
                    <a:pt x="34544" y="535432"/>
                  </a:lnTo>
                  <a:lnTo>
                    <a:pt x="34544" y="569976"/>
                  </a:lnTo>
                  <a:lnTo>
                    <a:pt x="51816" y="569976"/>
                  </a:lnTo>
                  <a:lnTo>
                    <a:pt x="51816" y="587248"/>
                  </a:lnTo>
                  <a:lnTo>
                    <a:pt x="34544" y="587248"/>
                  </a:lnTo>
                  <a:lnTo>
                    <a:pt x="34544" y="604520"/>
                  </a:lnTo>
                  <a:lnTo>
                    <a:pt x="17272" y="604520"/>
                  </a:lnTo>
                  <a:lnTo>
                    <a:pt x="0" y="604520"/>
                  </a:lnTo>
                  <a:lnTo>
                    <a:pt x="0" y="621792"/>
                  </a:lnTo>
                  <a:lnTo>
                    <a:pt x="17272" y="621792"/>
                  </a:lnTo>
                  <a:lnTo>
                    <a:pt x="34544" y="621792"/>
                  </a:lnTo>
                  <a:lnTo>
                    <a:pt x="34544" y="639064"/>
                  </a:lnTo>
                  <a:lnTo>
                    <a:pt x="51816" y="639064"/>
                  </a:lnTo>
                  <a:lnTo>
                    <a:pt x="51816" y="621792"/>
                  </a:lnTo>
                  <a:lnTo>
                    <a:pt x="69088" y="621792"/>
                  </a:lnTo>
                  <a:lnTo>
                    <a:pt x="69088" y="604520"/>
                  </a:lnTo>
                  <a:lnTo>
                    <a:pt x="86360" y="604520"/>
                  </a:lnTo>
                  <a:lnTo>
                    <a:pt x="103632" y="604520"/>
                  </a:lnTo>
                  <a:lnTo>
                    <a:pt x="103632" y="587248"/>
                  </a:lnTo>
                  <a:close/>
                </a:path>
                <a:path w="121284" h="708660">
                  <a:moveTo>
                    <a:pt x="103632" y="379984"/>
                  </a:moveTo>
                  <a:lnTo>
                    <a:pt x="86360" y="379984"/>
                  </a:lnTo>
                  <a:lnTo>
                    <a:pt x="86360" y="362712"/>
                  </a:lnTo>
                  <a:lnTo>
                    <a:pt x="69088" y="362712"/>
                  </a:lnTo>
                  <a:lnTo>
                    <a:pt x="69088" y="414528"/>
                  </a:lnTo>
                  <a:lnTo>
                    <a:pt x="51816" y="414528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86360" y="500888"/>
                  </a:lnTo>
                  <a:lnTo>
                    <a:pt x="86360" y="518160"/>
                  </a:lnTo>
                  <a:lnTo>
                    <a:pt x="103632" y="518160"/>
                  </a:lnTo>
                  <a:lnTo>
                    <a:pt x="103632" y="483616"/>
                  </a:lnTo>
                  <a:lnTo>
                    <a:pt x="86360" y="483616"/>
                  </a:lnTo>
                  <a:lnTo>
                    <a:pt x="86360" y="466344"/>
                  </a:lnTo>
                  <a:lnTo>
                    <a:pt x="103632" y="466344"/>
                  </a:lnTo>
                  <a:lnTo>
                    <a:pt x="103632" y="449072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431800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379984"/>
                  </a:lnTo>
                  <a:close/>
                </a:path>
                <a:path w="121284" h="708660">
                  <a:moveTo>
                    <a:pt x="103632" y="345440"/>
                  </a:moveTo>
                  <a:lnTo>
                    <a:pt x="86360" y="345440"/>
                  </a:lnTo>
                  <a:lnTo>
                    <a:pt x="86360" y="362712"/>
                  </a:lnTo>
                  <a:lnTo>
                    <a:pt x="103632" y="362712"/>
                  </a:lnTo>
                  <a:lnTo>
                    <a:pt x="103632" y="345440"/>
                  </a:lnTo>
                  <a:close/>
                </a:path>
                <a:path w="121284" h="708660">
                  <a:moveTo>
                    <a:pt x="103632" y="310896"/>
                  </a:moveTo>
                  <a:lnTo>
                    <a:pt x="86360" y="310896"/>
                  </a:lnTo>
                  <a:lnTo>
                    <a:pt x="86360" y="328168"/>
                  </a:lnTo>
                  <a:lnTo>
                    <a:pt x="103632" y="328168"/>
                  </a:lnTo>
                  <a:lnTo>
                    <a:pt x="103632" y="310896"/>
                  </a:lnTo>
                  <a:close/>
                </a:path>
                <a:path w="121284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59080"/>
                  </a:lnTo>
                  <a:lnTo>
                    <a:pt x="69088" y="276352"/>
                  </a:lnTo>
                  <a:lnTo>
                    <a:pt x="51816" y="276352"/>
                  </a:lnTo>
                  <a:lnTo>
                    <a:pt x="34544" y="276352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69088" y="259080"/>
                  </a:lnTo>
                  <a:lnTo>
                    <a:pt x="69088" y="241808"/>
                  </a:lnTo>
                  <a:lnTo>
                    <a:pt x="69088" y="207264"/>
                  </a:lnTo>
                  <a:lnTo>
                    <a:pt x="51816" y="207264"/>
                  </a:lnTo>
                  <a:lnTo>
                    <a:pt x="34544" y="207264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241808"/>
                  </a:lnTo>
                  <a:lnTo>
                    <a:pt x="34544" y="241808"/>
                  </a:lnTo>
                  <a:lnTo>
                    <a:pt x="17272" y="241808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10896"/>
                  </a:lnTo>
                  <a:lnTo>
                    <a:pt x="34544" y="310896"/>
                  </a:lnTo>
                  <a:lnTo>
                    <a:pt x="34544" y="293624"/>
                  </a:lnTo>
                  <a:lnTo>
                    <a:pt x="51816" y="293624"/>
                  </a:lnTo>
                  <a:lnTo>
                    <a:pt x="69088" y="293624"/>
                  </a:lnTo>
                  <a:lnTo>
                    <a:pt x="69088" y="310896"/>
                  </a:lnTo>
                  <a:lnTo>
                    <a:pt x="86360" y="310896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24536"/>
                  </a:lnTo>
                  <a:close/>
                </a:path>
                <a:path w="121284" h="708660">
                  <a:moveTo>
                    <a:pt x="103632" y="172720"/>
                  </a:moveTo>
                  <a:lnTo>
                    <a:pt x="86360" y="172720"/>
                  </a:lnTo>
                  <a:lnTo>
                    <a:pt x="69088" y="172720"/>
                  </a:lnTo>
                  <a:lnTo>
                    <a:pt x="69088" y="189992"/>
                  </a:lnTo>
                  <a:lnTo>
                    <a:pt x="86360" y="189992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03632" y="172720"/>
                  </a:lnTo>
                  <a:close/>
                </a:path>
                <a:path w="121284" h="708660">
                  <a:moveTo>
                    <a:pt x="103632" y="120904"/>
                  </a:moveTo>
                  <a:lnTo>
                    <a:pt x="86360" y="120904"/>
                  </a:lnTo>
                  <a:lnTo>
                    <a:pt x="86360" y="138176"/>
                  </a:lnTo>
                  <a:lnTo>
                    <a:pt x="103632" y="138176"/>
                  </a:lnTo>
                  <a:lnTo>
                    <a:pt x="103632" y="120904"/>
                  </a:lnTo>
                  <a:close/>
                </a:path>
                <a:path w="121284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69088" y="86360"/>
                  </a:lnTo>
                  <a:lnTo>
                    <a:pt x="69088" y="120904"/>
                  </a:lnTo>
                  <a:lnTo>
                    <a:pt x="86360" y="120904"/>
                  </a:lnTo>
                  <a:lnTo>
                    <a:pt x="86360" y="103632"/>
                  </a:lnTo>
                  <a:lnTo>
                    <a:pt x="103632" y="103632"/>
                  </a:lnTo>
                  <a:lnTo>
                    <a:pt x="103632" y="86360"/>
                  </a:lnTo>
                  <a:close/>
                </a:path>
                <a:path w="121284" h="708660">
                  <a:moveTo>
                    <a:pt x="103632" y="51816"/>
                  </a:moveTo>
                  <a:lnTo>
                    <a:pt x="86360" y="51816"/>
                  </a:lnTo>
                  <a:lnTo>
                    <a:pt x="69088" y="51816"/>
                  </a:lnTo>
                  <a:lnTo>
                    <a:pt x="69088" y="69088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close/>
                </a:path>
                <a:path w="121284" h="708660">
                  <a:moveTo>
                    <a:pt x="120904" y="0"/>
                  </a:moveTo>
                  <a:lnTo>
                    <a:pt x="103632" y="0"/>
                  </a:lnTo>
                  <a:lnTo>
                    <a:pt x="103632" y="17272"/>
                  </a:lnTo>
                  <a:lnTo>
                    <a:pt x="86360" y="17272"/>
                  </a:lnTo>
                  <a:lnTo>
                    <a:pt x="69088" y="17272"/>
                  </a:lnTo>
                  <a:lnTo>
                    <a:pt x="69088" y="0"/>
                  </a:lnTo>
                  <a:lnTo>
                    <a:pt x="51816" y="0"/>
                  </a:lnTo>
                  <a:lnTo>
                    <a:pt x="34544" y="0"/>
                  </a:lnTo>
                  <a:lnTo>
                    <a:pt x="17272" y="0"/>
                  </a:lnTo>
                  <a:lnTo>
                    <a:pt x="17272" y="17272"/>
                  </a:lnTo>
                  <a:lnTo>
                    <a:pt x="34544" y="17272"/>
                  </a:lnTo>
                  <a:lnTo>
                    <a:pt x="51816" y="17272"/>
                  </a:lnTo>
                  <a:lnTo>
                    <a:pt x="51816" y="51816"/>
                  </a:lnTo>
                  <a:lnTo>
                    <a:pt x="69088" y="51816"/>
                  </a:lnTo>
                  <a:lnTo>
                    <a:pt x="69088" y="34544"/>
                  </a:lnTo>
                  <a:lnTo>
                    <a:pt x="86360" y="34544"/>
                  </a:lnTo>
                  <a:lnTo>
                    <a:pt x="103632" y="34544"/>
                  </a:lnTo>
                  <a:lnTo>
                    <a:pt x="120904" y="34544"/>
                  </a:lnTo>
                  <a:lnTo>
                    <a:pt x="120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4049" y="3238499"/>
              <a:ext cx="104139" cy="708660"/>
            </a:xfrm>
            <a:custGeom>
              <a:avLst/>
              <a:gdLst/>
              <a:ahLst/>
              <a:cxnLst/>
              <a:rect l="l" t="t" r="r" b="b"/>
              <a:pathLst>
                <a:path w="104140" h="708660">
                  <a:moveTo>
                    <a:pt x="17272" y="569976"/>
                  </a:moveTo>
                  <a:lnTo>
                    <a:pt x="0" y="569976"/>
                  </a:lnTo>
                  <a:lnTo>
                    <a:pt x="0" y="604520"/>
                  </a:lnTo>
                  <a:lnTo>
                    <a:pt x="17272" y="604520"/>
                  </a:lnTo>
                  <a:lnTo>
                    <a:pt x="17272" y="569976"/>
                  </a:lnTo>
                  <a:close/>
                </a:path>
                <a:path w="104140" h="708660">
                  <a:moveTo>
                    <a:pt x="17272" y="535432"/>
                  </a:moveTo>
                  <a:lnTo>
                    <a:pt x="0" y="535432"/>
                  </a:lnTo>
                  <a:lnTo>
                    <a:pt x="0" y="552704"/>
                  </a:lnTo>
                  <a:lnTo>
                    <a:pt x="17272" y="552704"/>
                  </a:lnTo>
                  <a:lnTo>
                    <a:pt x="17272" y="535432"/>
                  </a:lnTo>
                  <a:close/>
                </a:path>
                <a:path w="104140" h="708660">
                  <a:moveTo>
                    <a:pt x="17272" y="500888"/>
                  </a:moveTo>
                  <a:lnTo>
                    <a:pt x="0" y="500888"/>
                  </a:lnTo>
                  <a:lnTo>
                    <a:pt x="0" y="518160"/>
                  </a:lnTo>
                  <a:lnTo>
                    <a:pt x="17272" y="518160"/>
                  </a:lnTo>
                  <a:lnTo>
                    <a:pt x="17272" y="500888"/>
                  </a:lnTo>
                  <a:close/>
                </a:path>
                <a:path w="104140" h="708660">
                  <a:moveTo>
                    <a:pt x="17272" y="466344"/>
                  </a:moveTo>
                  <a:lnTo>
                    <a:pt x="0" y="466344"/>
                  </a:lnTo>
                  <a:lnTo>
                    <a:pt x="0" y="483616"/>
                  </a:lnTo>
                  <a:lnTo>
                    <a:pt x="17272" y="483616"/>
                  </a:lnTo>
                  <a:lnTo>
                    <a:pt x="17272" y="466344"/>
                  </a:lnTo>
                  <a:close/>
                </a:path>
                <a:path w="104140" h="708660">
                  <a:moveTo>
                    <a:pt x="17272" y="431800"/>
                  </a:moveTo>
                  <a:lnTo>
                    <a:pt x="0" y="431800"/>
                  </a:lnTo>
                  <a:lnTo>
                    <a:pt x="0" y="449072"/>
                  </a:lnTo>
                  <a:lnTo>
                    <a:pt x="17272" y="449072"/>
                  </a:lnTo>
                  <a:lnTo>
                    <a:pt x="17272" y="431800"/>
                  </a:lnTo>
                  <a:close/>
                </a:path>
                <a:path w="104140" h="708660">
                  <a:moveTo>
                    <a:pt x="17272" y="241808"/>
                  </a:moveTo>
                  <a:lnTo>
                    <a:pt x="0" y="241808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41808"/>
                  </a:lnTo>
                  <a:close/>
                </a:path>
                <a:path w="104140" h="708660">
                  <a:moveTo>
                    <a:pt x="17272" y="155448"/>
                  </a:moveTo>
                  <a:lnTo>
                    <a:pt x="0" y="155448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55448"/>
                  </a:lnTo>
                  <a:close/>
                </a:path>
                <a:path w="104140" h="708660">
                  <a:moveTo>
                    <a:pt x="17272" y="103632"/>
                  </a:moveTo>
                  <a:lnTo>
                    <a:pt x="0" y="103632"/>
                  </a:lnTo>
                  <a:lnTo>
                    <a:pt x="0" y="138176"/>
                  </a:lnTo>
                  <a:lnTo>
                    <a:pt x="17272" y="138176"/>
                  </a:lnTo>
                  <a:lnTo>
                    <a:pt x="17272" y="103632"/>
                  </a:lnTo>
                  <a:close/>
                </a:path>
                <a:path w="104140" h="708660">
                  <a:moveTo>
                    <a:pt x="17272" y="0"/>
                  </a:moveTo>
                  <a:lnTo>
                    <a:pt x="0" y="0"/>
                  </a:lnTo>
                  <a:lnTo>
                    <a:pt x="0" y="34544"/>
                  </a:lnTo>
                  <a:lnTo>
                    <a:pt x="17272" y="34544"/>
                  </a:lnTo>
                  <a:lnTo>
                    <a:pt x="17272" y="0"/>
                  </a:lnTo>
                  <a:close/>
                </a:path>
                <a:path w="104140" h="708660">
                  <a:moveTo>
                    <a:pt x="34544" y="690880"/>
                  </a:moveTo>
                  <a:lnTo>
                    <a:pt x="17272" y="690880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34544" y="690880"/>
                  </a:lnTo>
                  <a:close/>
                </a:path>
                <a:path w="104140" h="708660">
                  <a:moveTo>
                    <a:pt x="34544" y="639064"/>
                  </a:moveTo>
                  <a:lnTo>
                    <a:pt x="17272" y="639064"/>
                  </a:lnTo>
                  <a:lnTo>
                    <a:pt x="17272" y="621792"/>
                  </a:lnTo>
                  <a:lnTo>
                    <a:pt x="0" y="621792"/>
                  </a:lnTo>
                  <a:lnTo>
                    <a:pt x="0" y="673608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39064"/>
                  </a:lnTo>
                  <a:close/>
                </a:path>
                <a:path w="104140" h="708660">
                  <a:moveTo>
                    <a:pt x="34544" y="552704"/>
                  </a:moveTo>
                  <a:lnTo>
                    <a:pt x="17272" y="552704"/>
                  </a:lnTo>
                  <a:lnTo>
                    <a:pt x="17272" y="569976"/>
                  </a:lnTo>
                  <a:lnTo>
                    <a:pt x="34544" y="569976"/>
                  </a:lnTo>
                  <a:lnTo>
                    <a:pt x="34544" y="552704"/>
                  </a:lnTo>
                  <a:close/>
                </a:path>
                <a:path w="104140" h="708660">
                  <a:moveTo>
                    <a:pt x="34544" y="518160"/>
                  </a:moveTo>
                  <a:lnTo>
                    <a:pt x="17272" y="518160"/>
                  </a:lnTo>
                  <a:lnTo>
                    <a:pt x="17272" y="535432"/>
                  </a:lnTo>
                  <a:lnTo>
                    <a:pt x="34544" y="535432"/>
                  </a:lnTo>
                  <a:lnTo>
                    <a:pt x="34544" y="518160"/>
                  </a:lnTo>
                  <a:close/>
                </a:path>
                <a:path w="104140" h="708660">
                  <a:moveTo>
                    <a:pt x="34544" y="483616"/>
                  </a:moveTo>
                  <a:lnTo>
                    <a:pt x="17272" y="483616"/>
                  </a:lnTo>
                  <a:lnTo>
                    <a:pt x="17272" y="500888"/>
                  </a:lnTo>
                  <a:lnTo>
                    <a:pt x="34544" y="500888"/>
                  </a:lnTo>
                  <a:lnTo>
                    <a:pt x="34544" y="483616"/>
                  </a:lnTo>
                  <a:close/>
                </a:path>
                <a:path w="104140" h="708660">
                  <a:moveTo>
                    <a:pt x="34544" y="449072"/>
                  </a:moveTo>
                  <a:lnTo>
                    <a:pt x="17272" y="449072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34544" y="449072"/>
                  </a:lnTo>
                  <a:close/>
                </a:path>
                <a:path w="104140" h="708660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155448"/>
                  </a:lnTo>
                  <a:lnTo>
                    <a:pt x="34544" y="155448"/>
                  </a:lnTo>
                  <a:lnTo>
                    <a:pt x="34544" y="138176"/>
                  </a:lnTo>
                  <a:close/>
                </a:path>
                <a:path w="104140" h="708660">
                  <a:moveTo>
                    <a:pt x="34544" y="69088"/>
                  </a:moveTo>
                  <a:lnTo>
                    <a:pt x="17272" y="69088"/>
                  </a:lnTo>
                  <a:lnTo>
                    <a:pt x="17272" y="51816"/>
                  </a:lnTo>
                  <a:lnTo>
                    <a:pt x="0" y="51816"/>
                  </a:lnTo>
                  <a:lnTo>
                    <a:pt x="0" y="86360"/>
                  </a:lnTo>
                  <a:lnTo>
                    <a:pt x="17272" y="86360"/>
                  </a:lnTo>
                  <a:lnTo>
                    <a:pt x="17272" y="103632"/>
                  </a:lnTo>
                  <a:lnTo>
                    <a:pt x="34544" y="103632"/>
                  </a:lnTo>
                  <a:lnTo>
                    <a:pt x="34544" y="69088"/>
                  </a:lnTo>
                  <a:close/>
                </a:path>
                <a:path w="104140" h="708660">
                  <a:moveTo>
                    <a:pt x="51816" y="673608"/>
                  </a:moveTo>
                  <a:lnTo>
                    <a:pt x="34544" y="673608"/>
                  </a:lnTo>
                  <a:lnTo>
                    <a:pt x="34544" y="690880"/>
                  </a:lnTo>
                  <a:lnTo>
                    <a:pt x="51816" y="690880"/>
                  </a:lnTo>
                  <a:lnTo>
                    <a:pt x="51816" y="673608"/>
                  </a:lnTo>
                  <a:close/>
                </a:path>
                <a:path w="104140" h="708660">
                  <a:moveTo>
                    <a:pt x="51816" y="621792"/>
                  </a:moveTo>
                  <a:lnTo>
                    <a:pt x="34544" y="621792"/>
                  </a:lnTo>
                  <a:lnTo>
                    <a:pt x="34544" y="639064"/>
                  </a:lnTo>
                  <a:lnTo>
                    <a:pt x="51816" y="639064"/>
                  </a:lnTo>
                  <a:lnTo>
                    <a:pt x="51816" y="621792"/>
                  </a:lnTo>
                  <a:close/>
                </a:path>
                <a:path w="104140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04140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38176"/>
                  </a:lnTo>
                  <a:lnTo>
                    <a:pt x="51816" y="138176"/>
                  </a:lnTo>
                  <a:lnTo>
                    <a:pt x="51816" y="103632"/>
                  </a:lnTo>
                  <a:close/>
                </a:path>
                <a:path w="104140" h="708660">
                  <a:moveTo>
                    <a:pt x="51816" y="51816"/>
                  </a:moveTo>
                  <a:lnTo>
                    <a:pt x="34544" y="51816"/>
                  </a:lnTo>
                  <a:lnTo>
                    <a:pt x="34544" y="69088"/>
                  </a:lnTo>
                  <a:lnTo>
                    <a:pt x="51816" y="69088"/>
                  </a:lnTo>
                  <a:lnTo>
                    <a:pt x="51816" y="51816"/>
                  </a:lnTo>
                  <a:close/>
                </a:path>
                <a:path w="104140" h="708660">
                  <a:moveTo>
                    <a:pt x="51816" y="17272"/>
                  </a:moveTo>
                  <a:lnTo>
                    <a:pt x="34544" y="17272"/>
                  </a:lnTo>
                  <a:lnTo>
                    <a:pt x="34544" y="34544"/>
                  </a:lnTo>
                  <a:lnTo>
                    <a:pt x="51816" y="34544"/>
                  </a:lnTo>
                  <a:lnTo>
                    <a:pt x="51816" y="17272"/>
                  </a:lnTo>
                  <a:close/>
                </a:path>
                <a:path w="104140" h="708660">
                  <a:moveTo>
                    <a:pt x="69088" y="34544"/>
                  </a:moveTo>
                  <a:lnTo>
                    <a:pt x="51816" y="34544"/>
                  </a:lnTo>
                  <a:lnTo>
                    <a:pt x="51816" y="51816"/>
                  </a:lnTo>
                  <a:lnTo>
                    <a:pt x="69088" y="51816"/>
                  </a:lnTo>
                  <a:lnTo>
                    <a:pt x="69088" y="34544"/>
                  </a:lnTo>
                  <a:close/>
                </a:path>
                <a:path w="104140" h="708660">
                  <a:moveTo>
                    <a:pt x="86347" y="518160"/>
                  </a:moveTo>
                  <a:lnTo>
                    <a:pt x="69075" y="518160"/>
                  </a:lnTo>
                  <a:lnTo>
                    <a:pt x="69075" y="535432"/>
                  </a:lnTo>
                  <a:lnTo>
                    <a:pt x="51816" y="535432"/>
                  </a:lnTo>
                  <a:lnTo>
                    <a:pt x="34544" y="535432"/>
                  </a:lnTo>
                  <a:lnTo>
                    <a:pt x="34544" y="552704"/>
                  </a:lnTo>
                  <a:lnTo>
                    <a:pt x="51816" y="552704"/>
                  </a:lnTo>
                  <a:lnTo>
                    <a:pt x="69075" y="552704"/>
                  </a:lnTo>
                  <a:lnTo>
                    <a:pt x="69075" y="587248"/>
                  </a:lnTo>
                  <a:lnTo>
                    <a:pt x="51816" y="587248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604520"/>
                  </a:lnTo>
                  <a:lnTo>
                    <a:pt x="51816" y="604520"/>
                  </a:lnTo>
                  <a:lnTo>
                    <a:pt x="51816" y="621792"/>
                  </a:lnTo>
                  <a:lnTo>
                    <a:pt x="69075" y="621792"/>
                  </a:lnTo>
                  <a:lnTo>
                    <a:pt x="69075" y="639064"/>
                  </a:lnTo>
                  <a:lnTo>
                    <a:pt x="51816" y="639064"/>
                  </a:lnTo>
                  <a:lnTo>
                    <a:pt x="51816" y="673608"/>
                  </a:lnTo>
                  <a:lnTo>
                    <a:pt x="69075" y="673608"/>
                  </a:lnTo>
                  <a:lnTo>
                    <a:pt x="69075" y="690880"/>
                  </a:lnTo>
                  <a:lnTo>
                    <a:pt x="86347" y="690880"/>
                  </a:lnTo>
                  <a:lnTo>
                    <a:pt x="86347" y="656336"/>
                  </a:lnTo>
                  <a:lnTo>
                    <a:pt x="69088" y="656336"/>
                  </a:lnTo>
                  <a:lnTo>
                    <a:pt x="69088" y="639064"/>
                  </a:lnTo>
                  <a:lnTo>
                    <a:pt x="86347" y="639064"/>
                  </a:lnTo>
                  <a:lnTo>
                    <a:pt x="86347" y="552704"/>
                  </a:lnTo>
                  <a:lnTo>
                    <a:pt x="69088" y="552704"/>
                  </a:lnTo>
                  <a:lnTo>
                    <a:pt x="69088" y="535432"/>
                  </a:lnTo>
                  <a:lnTo>
                    <a:pt x="86347" y="535432"/>
                  </a:lnTo>
                  <a:lnTo>
                    <a:pt x="86347" y="518160"/>
                  </a:lnTo>
                  <a:close/>
                </a:path>
                <a:path w="104140" h="708660">
                  <a:moveTo>
                    <a:pt x="86347" y="362712"/>
                  </a:moveTo>
                  <a:lnTo>
                    <a:pt x="69088" y="362712"/>
                  </a:lnTo>
                  <a:lnTo>
                    <a:pt x="69075" y="379984"/>
                  </a:lnTo>
                  <a:lnTo>
                    <a:pt x="69075" y="397256"/>
                  </a:lnTo>
                  <a:lnTo>
                    <a:pt x="51816" y="397256"/>
                  </a:lnTo>
                  <a:lnTo>
                    <a:pt x="51816" y="379984"/>
                  </a:lnTo>
                  <a:lnTo>
                    <a:pt x="69075" y="379984"/>
                  </a:lnTo>
                  <a:lnTo>
                    <a:pt x="69075" y="362712"/>
                  </a:lnTo>
                  <a:lnTo>
                    <a:pt x="51816" y="362712"/>
                  </a:lnTo>
                  <a:lnTo>
                    <a:pt x="34544" y="362712"/>
                  </a:lnTo>
                  <a:lnTo>
                    <a:pt x="34544" y="379984"/>
                  </a:lnTo>
                  <a:lnTo>
                    <a:pt x="17272" y="379984"/>
                  </a:lnTo>
                  <a:lnTo>
                    <a:pt x="17272" y="362712"/>
                  </a:lnTo>
                  <a:lnTo>
                    <a:pt x="0" y="362712"/>
                  </a:lnTo>
                  <a:lnTo>
                    <a:pt x="0" y="414528"/>
                  </a:lnTo>
                  <a:lnTo>
                    <a:pt x="17272" y="414528"/>
                  </a:lnTo>
                  <a:lnTo>
                    <a:pt x="17272" y="397256"/>
                  </a:lnTo>
                  <a:lnTo>
                    <a:pt x="34544" y="397256"/>
                  </a:lnTo>
                  <a:lnTo>
                    <a:pt x="34544" y="414528"/>
                  </a:lnTo>
                  <a:lnTo>
                    <a:pt x="17272" y="414528"/>
                  </a:lnTo>
                  <a:lnTo>
                    <a:pt x="17272" y="431800"/>
                  </a:lnTo>
                  <a:lnTo>
                    <a:pt x="34544" y="431800"/>
                  </a:lnTo>
                  <a:lnTo>
                    <a:pt x="34544" y="449072"/>
                  </a:lnTo>
                  <a:lnTo>
                    <a:pt x="51816" y="449072"/>
                  </a:lnTo>
                  <a:lnTo>
                    <a:pt x="69075" y="449072"/>
                  </a:lnTo>
                  <a:lnTo>
                    <a:pt x="69075" y="466344"/>
                  </a:lnTo>
                  <a:lnTo>
                    <a:pt x="51816" y="466344"/>
                  </a:lnTo>
                  <a:lnTo>
                    <a:pt x="34544" y="466344"/>
                  </a:lnTo>
                  <a:lnTo>
                    <a:pt x="34544" y="483616"/>
                  </a:ln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lnTo>
                    <a:pt x="86347" y="483616"/>
                  </a:lnTo>
                  <a:lnTo>
                    <a:pt x="86347" y="449072"/>
                  </a:lnTo>
                  <a:lnTo>
                    <a:pt x="69088" y="449072"/>
                  </a:lnTo>
                  <a:lnTo>
                    <a:pt x="69088" y="414528"/>
                  </a:lnTo>
                  <a:lnTo>
                    <a:pt x="86347" y="414528"/>
                  </a:lnTo>
                  <a:lnTo>
                    <a:pt x="86347" y="362712"/>
                  </a:lnTo>
                  <a:close/>
                </a:path>
                <a:path w="104140" h="708660">
                  <a:moveTo>
                    <a:pt x="86347" y="155448"/>
                  </a:moveTo>
                  <a:lnTo>
                    <a:pt x="69088" y="155448"/>
                  </a:lnTo>
                  <a:lnTo>
                    <a:pt x="51816" y="155448"/>
                  </a:lnTo>
                  <a:lnTo>
                    <a:pt x="34544" y="155448"/>
                  </a:lnTo>
                  <a:lnTo>
                    <a:pt x="34544" y="172720"/>
                  </a:lnTo>
                  <a:lnTo>
                    <a:pt x="51816" y="172720"/>
                  </a:lnTo>
                  <a:lnTo>
                    <a:pt x="69075" y="172720"/>
                  </a:lnTo>
                  <a:lnTo>
                    <a:pt x="69075" y="189992"/>
                  </a:lnTo>
                  <a:lnTo>
                    <a:pt x="51816" y="189992"/>
                  </a:lnTo>
                  <a:lnTo>
                    <a:pt x="51816" y="224536"/>
                  </a:lnTo>
                  <a:lnTo>
                    <a:pt x="69075" y="224536"/>
                  </a:lnTo>
                  <a:lnTo>
                    <a:pt x="69075" y="241808"/>
                  </a:lnTo>
                  <a:lnTo>
                    <a:pt x="51816" y="241808"/>
                  </a:lnTo>
                  <a:lnTo>
                    <a:pt x="51816" y="224536"/>
                  </a:lnTo>
                  <a:lnTo>
                    <a:pt x="34544" y="224536"/>
                  </a:lnTo>
                  <a:lnTo>
                    <a:pt x="34544" y="207264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34544" y="241808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51816" y="276352"/>
                  </a:lnTo>
                  <a:lnTo>
                    <a:pt x="34544" y="276352"/>
                  </a:lnTo>
                  <a:lnTo>
                    <a:pt x="17272" y="276352"/>
                  </a:lnTo>
                  <a:lnTo>
                    <a:pt x="0" y="276352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51816" y="345440"/>
                  </a:lnTo>
                  <a:lnTo>
                    <a:pt x="51816" y="328168"/>
                  </a:lnTo>
                  <a:lnTo>
                    <a:pt x="34544" y="328168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69075" y="310896"/>
                  </a:lnTo>
                  <a:lnTo>
                    <a:pt x="69075" y="328168"/>
                  </a:lnTo>
                  <a:lnTo>
                    <a:pt x="86347" y="328168"/>
                  </a:lnTo>
                  <a:lnTo>
                    <a:pt x="86347" y="259080"/>
                  </a:lnTo>
                  <a:lnTo>
                    <a:pt x="69088" y="259080"/>
                  </a:lnTo>
                  <a:lnTo>
                    <a:pt x="69088" y="241808"/>
                  </a:lnTo>
                  <a:lnTo>
                    <a:pt x="86347" y="241808"/>
                  </a:lnTo>
                  <a:lnTo>
                    <a:pt x="86347" y="224536"/>
                  </a:lnTo>
                  <a:lnTo>
                    <a:pt x="69088" y="224536"/>
                  </a:lnTo>
                  <a:lnTo>
                    <a:pt x="69088" y="207264"/>
                  </a:lnTo>
                  <a:lnTo>
                    <a:pt x="86347" y="207264"/>
                  </a:lnTo>
                  <a:lnTo>
                    <a:pt x="86347" y="155448"/>
                  </a:lnTo>
                  <a:close/>
                </a:path>
                <a:path w="104140" h="708660">
                  <a:moveTo>
                    <a:pt x="86347" y="103632"/>
                  </a:moveTo>
                  <a:lnTo>
                    <a:pt x="69075" y="103632"/>
                  </a:lnTo>
                  <a:lnTo>
                    <a:pt x="69075" y="138176"/>
                  </a:lnTo>
                  <a:lnTo>
                    <a:pt x="86347" y="138176"/>
                  </a:lnTo>
                  <a:lnTo>
                    <a:pt x="86347" y="103632"/>
                  </a:lnTo>
                  <a:close/>
                </a:path>
                <a:path w="104140" h="708660">
                  <a:moveTo>
                    <a:pt x="86347" y="69088"/>
                  </a:moveTo>
                  <a:lnTo>
                    <a:pt x="69088" y="69088"/>
                  </a:lnTo>
                  <a:lnTo>
                    <a:pt x="51816" y="69088"/>
                  </a:lnTo>
                  <a:lnTo>
                    <a:pt x="51816" y="86360"/>
                  </a:lnTo>
                  <a:lnTo>
                    <a:pt x="69075" y="86360"/>
                  </a:lnTo>
                  <a:lnTo>
                    <a:pt x="86347" y="86360"/>
                  </a:lnTo>
                  <a:lnTo>
                    <a:pt x="86347" y="69088"/>
                  </a:lnTo>
                  <a:close/>
                </a:path>
                <a:path w="104140" h="708660">
                  <a:moveTo>
                    <a:pt x="86347" y="0"/>
                  </a:moveTo>
                  <a:lnTo>
                    <a:pt x="69088" y="0"/>
                  </a:lnTo>
                  <a:lnTo>
                    <a:pt x="51816" y="0"/>
                  </a:lnTo>
                  <a:lnTo>
                    <a:pt x="51816" y="17272"/>
                  </a:lnTo>
                  <a:lnTo>
                    <a:pt x="69075" y="17272"/>
                  </a:lnTo>
                  <a:lnTo>
                    <a:pt x="86347" y="17272"/>
                  </a:lnTo>
                  <a:lnTo>
                    <a:pt x="86347" y="0"/>
                  </a:lnTo>
                  <a:close/>
                </a:path>
                <a:path w="104140" h="708660">
                  <a:moveTo>
                    <a:pt x="103632" y="621792"/>
                  </a:moveTo>
                  <a:lnTo>
                    <a:pt x="86360" y="62179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21792"/>
                  </a:lnTo>
                  <a:close/>
                </a:path>
                <a:path w="104140" h="708660">
                  <a:moveTo>
                    <a:pt x="103632" y="518160"/>
                  </a:moveTo>
                  <a:lnTo>
                    <a:pt x="86360" y="518160"/>
                  </a:lnTo>
                  <a:lnTo>
                    <a:pt x="86360" y="569976"/>
                  </a:lnTo>
                  <a:lnTo>
                    <a:pt x="103632" y="569976"/>
                  </a:lnTo>
                  <a:lnTo>
                    <a:pt x="103632" y="518160"/>
                  </a:lnTo>
                  <a:close/>
                </a:path>
                <a:path w="104140" h="708660">
                  <a:moveTo>
                    <a:pt x="103632" y="431800"/>
                  </a:moveTo>
                  <a:lnTo>
                    <a:pt x="86360" y="431800"/>
                  </a:lnTo>
                  <a:lnTo>
                    <a:pt x="86360" y="466344"/>
                  </a:lnTo>
                  <a:lnTo>
                    <a:pt x="103632" y="466344"/>
                  </a:lnTo>
                  <a:lnTo>
                    <a:pt x="103632" y="431800"/>
                  </a:lnTo>
                  <a:close/>
                </a:path>
                <a:path w="104140" h="708660">
                  <a:moveTo>
                    <a:pt x="103632" y="362712"/>
                  </a:moveTo>
                  <a:lnTo>
                    <a:pt x="86360" y="362712"/>
                  </a:lnTo>
                  <a:lnTo>
                    <a:pt x="86360" y="379984"/>
                  </a:lnTo>
                  <a:lnTo>
                    <a:pt x="103632" y="379984"/>
                  </a:lnTo>
                  <a:lnTo>
                    <a:pt x="103632" y="362712"/>
                  </a:lnTo>
                  <a:close/>
                </a:path>
                <a:path w="104140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86360" y="345440"/>
                  </a:lnTo>
                  <a:lnTo>
                    <a:pt x="103632" y="345440"/>
                  </a:lnTo>
                  <a:lnTo>
                    <a:pt x="103632" y="328168"/>
                  </a:lnTo>
                  <a:close/>
                </a:path>
                <a:path w="104140" h="708660">
                  <a:moveTo>
                    <a:pt x="103632" y="276352"/>
                  </a:moveTo>
                  <a:lnTo>
                    <a:pt x="86360" y="276352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76352"/>
                  </a:lnTo>
                  <a:close/>
                </a:path>
                <a:path w="104140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59080"/>
                  </a:lnTo>
                  <a:lnTo>
                    <a:pt x="103632" y="259080"/>
                  </a:lnTo>
                  <a:lnTo>
                    <a:pt x="103632" y="224536"/>
                  </a:lnTo>
                  <a:close/>
                </a:path>
                <a:path w="104140" h="708660">
                  <a:moveTo>
                    <a:pt x="103632" y="155448"/>
                  </a:moveTo>
                  <a:lnTo>
                    <a:pt x="86360" y="155448"/>
                  </a:lnTo>
                  <a:lnTo>
                    <a:pt x="86360" y="172720"/>
                  </a:lnTo>
                  <a:lnTo>
                    <a:pt x="103632" y="172720"/>
                  </a:lnTo>
                  <a:lnTo>
                    <a:pt x="103632" y="15544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40409" y="3238499"/>
              <a:ext cx="138430" cy="708660"/>
            </a:xfrm>
            <a:custGeom>
              <a:avLst/>
              <a:gdLst/>
              <a:ahLst/>
              <a:cxnLst/>
              <a:rect l="l" t="t" r="r" b="b"/>
              <a:pathLst>
                <a:path w="138430" h="708660">
                  <a:moveTo>
                    <a:pt x="34544" y="587248"/>
                  </a:moveTo>
                  <a:lnTo>
                    <a:pt x="17272" y="587248"/>
                  </a:lnTo>
                  <a:lnTo>
                    <a:pt x="17272" y="604520"/>
                  </a:lnTo>
                  <a:lnTo>
                    <a:pt x="34544" y="604520"/>
                  </a:lnTo>
                  <a:lnTo>
                    <a:pt x="34544" y="587248"/>
                  </a:lnTo>
                  <a:close/>
                </a:path>
                <a:path w="138430" h="708660">
                  <a:moveTo>
                    <a:pt x="34544" y="466344"/>
                  </a:moveTo>
                  <a:lnTo>
                    <a:pt x="17272" y="466344"/>
                  </a:lnTo>
                  <a:lnTo>
                    <a:pt x="17272" y="483616"/>
                  </a:lnTo>
                  <a:lnTo>
                    <a:pt x="34544" y="483616"/>
                  </a:lnTo>
                  <a:lnTo>
                    <a:pt x="34544" y="466344"/>
                  </a:lnTo>
                  <a:close/>
                </a:path>
                <a:path w="138430" h="708660">
                  <a:moveTo>
                    <a:pt x="69088" y="500888"/>
                  </a:moveTo>
                  <a:lnTo>
                    <a:pt x="51816" y="500888"/>
                  </a:lnTo>
                  <a:lnTo>
                    <a:pt x="51816" y="518160"/>
                  </a:lnTo>
                  <a:lnTo>
                    <a:pt x="69088" y="518160"/>
                  </a:lnTo>
                  <a:lnTo>
                    <a:pt x="69088" y="500888"/>
                  </a:lnTo>
                  <a:close/>
                </a:path>
                <a:path w="138430" h="708660">
                  <a:moveTo>
                    <a:pt x="86360" y="518160"/>
                  </a:moveTo>
                  <a:lnTo>
                    <a:pt x="69088" y="518160"/>
                  </a:lnTo>
                  <a:lnTo>
                    <a:pt x="69088" y="535432"/>
                  </a:lnTo>
                  <a:lnTo>
                    <a:pt x="51816" y="535432"/>
                  </a:lnTo>
                  <a:lnTo>
                    <a:pt x="51816" y="552704"/>
                  </a:lnTo>
                  <a:lnTo>
                    <a:pt x="34544" y="552704"/>
                  </a:lnTo>
                  <a:lnTo>
                    <a:pt x="34544" y="535432"/>
                  </a:lnTo>
                  <a:lnTo>
                    <a:pt x="51816" y="535432"/>
                  </a:lnTo>
                  <a:lnTo>
                    <a:pt x="51816" y="518160"/>
                  </a:lnTo>
                  <a:lnTo>
                    <a:pt x="34544" y="518160"/>
                  </a:lnTo>
                  <a:lnTo>
                    <a:pt x="34544" y="500888"/>
                  </a:lnTo>
                  <a:lnTo>
                    <a:pt x="17272" y="500888"/>
                  </a:lnTo>
                  <a:lnTo>
                    <a:pt x="17272" y="569976"/>
                  </a:lnTo>
                  <a:lnTo>
                    <a:pt x="34544" y="569976"/>
                  </a:lnTo>
                  <a:lnTo>
                    <a:pt x="51816" y="569976"/>
                  </a:lnTo>
                  <a:lnTo>
                    <a:pt x="51816" y="621792"/>
                  </a:lnTo>
                  <a:lnTo>
                    <a:pt x="34544" y="621792"/>
                  </a:lnTo>
                  <a:lnTo>
                    <a:pt x="34544" y="639064"/>
                  </a:lnTo>
                  <a:lnTo>
                    <a:pt x="34544" y="656336"/>
                  </a:lnTo>
                  <a:lnTo>
                    <a:pt x="17272" y="656336"/>
                  </a:lnTo>
                  <a:lnTo>
                    <a:pt x="17272" y="639064"/>
                  </a:lnTo>
                  <a:lnTo>
                    <a:pt x="34544" y="639064"/>
                  </a:lnTo>
                  <a:lnTo>
                    <a:pt x="34544" y="621792"/>
                  </a:lnTo>
                  <a:lnTo>
                    <a:pt x="17272" y="621792"/>
                  </a:lnTo>
                  <a:lnTo>
                    <a:pt x="0" y="621792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69088" y="690880"/>
                  </a:lnTo>
                  <a:lnTo>
                    <a:pt x="86360" y="690880"/>
                  </a:lnTo>
                  <a:lnTo>
                    <a:pt x="86360" y="656336"/>
                  </a:lnTo>
                  <a:lnTo>
                    <a:pt x="69088" y="656336"/>
                  </a:lnTo>
                  <a:lnTo>
                    <a:pt x="51816" y="656336"/>
                  </a:lnTo>
                  <a:lnTo>
                    <a:pt x="51816" y="673608"/>
                  </a:lnTo>
                  <a:lnTo>
                    <a:pt x="51816" y="690880"/>
                  </a:lnTo>
                  <a:lnTo>
                    <a:pt x="34544" y="690880"/>
                  </a:lnTo>
                  <a:lnTo>
                    <a:pt x="17272" y="690880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51816" y="673608"/>
                  </a:lnTo>
                  <a:lnTo>
                    <a:pt x="51816" y="656336"/>
                  </a:lnTo>
                  <a:lnTo>
                    <a:pt x="51816" y="639064"/>
                  </a:lnTo>
                  <a:lnTo>
                    <a:pt x="69088" y="639064"/>
                  </a:lnTo>
                  <a:lnTo>
                    <a:pt x="86360" y="639064"/>
                  </a:lnTo>
                  <a:lnTo>
                    <a:pt x="86360" y="604520"/>
                  </a:lnTo>
                  <a:lnTo>
                    <a:pt x="69088" y="604520"/>
                  </a:lnTo>
                  <a:lnTo>
                    <a:pt x="69088" y="552704"/>
                  </a:lnTo>
                  <a:lnTo>
                    <a:pt x="86360" y="552704"/>
                  </a:lnTo>
                  <a:lnTo>
                    <a:pt x="86360" y="518160"/>
                  </a:lnTo>
                  <a:close/>
                </a:path>
                <a:path w="138430" h="708660">
                  <a:moveTo>
                    <a:pt x="86360" y="259080"/>
                  </a:moveTo>
                  <a:lnTo>
                    <a:pt x="69088" y="259080"/>
                  </a:lnTo>
                  <a:lnTo>
                    <a:pt x="69088" y="276352"/>
                  </a:lnTo>
                  <a:lnTo>
                    <a:pt x="86360" y="276352"/>
                  </a:lnTo>
                  <a:lnTo>
                    <a:pt x="86360" y="259080"/>
                  </a:lnTo>
                  <a:close/>
                </a:path>
                <a:path w="138430" h="708660">
                  <a:moveTo>
                    <a:pt x="103632" y="690880"/>
                  </a:moveTo>
                  <a:lnTo>
                    <a:pt x="86360" y="690880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90880"/>
                  </a:lnTo>
                  <a:close/>
                </a:path>
                <a:path w="138430" h="708660">
                  <a:moveTo>
                    <a:pt x="103632" y="414528"/>
                  </a:moveTo>
                  <a:lnTo>
                    <a:pt x="86360" y="414528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414528"/>
                  </a:lnTo>
                  <a:close/>
                </a:path>
                <a:path w="138430" h="708660">
                  <a:moveTo>
                    <a:pt x="103632" y="310896"/>
                  </a:moveTo>
                  <a:lnTo>
                    <a:pt x="86360" y="310896"/>
                  </a:lnTo>
                  <a:lnTo>
                    <a:pt x="86360" y="328168"/>
                  </a:lnTo>
                  <a:lnTo>
                    <a:pt x="103632" y="328168"/>
                  </a:lnTo>
                  <a:lnTo>
                    <a:pt x="103632" y="310896"/>
                  </a:lnTo>
                  <a:close/>
                </a:path>
                <a:path w="138430" h="708660">
                  <a:moveTo>
                    <a:pt x="103632" y="276352"/>
                  </a:moveTo>
                  <a:lnTo>
                    <a:pt x="86360" y="276352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76352"/>
                  </a:lnTo>
                  <a:close/>
                </a:path>
                <a:path w="138430" h="708660">
                  <a:moveTo>
                    <a:pt x="103632" y="34544"/>
                  </a:moveTo>
                  <a:lnTo>
                    <a:pt x="86360" y="34544"/>
                  </a:lnTo>
                  <a:lnTo>
                    <a:pt x="69088" y="34544"/>
                  </a:lnTo>
                  <a:lnTo>
                    <a:pt x="51816" y="34544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103632" y="86360"/>
                  </a:lnTo>
                  <a:lnTo>
                    <a:pt x="103632" y="34544"/>
                  </a:lnTo>
                  <a:close/>
                </a:path>
                <a:path w="138430" h="708660">
                  <a:moveTo>
                    <a:pt x="120904" y="673608"/>
                  </a:moveTo>
                  <a:lnTo>
                    <a:pt x="103632" y="673608"/>
                  </a:lnTo>
                  <a:lnTo>
                    <a:pt x="103632" y="690880"/>
                  </a:lnTo>
                  <a:lnTo>
                    <a:pt x="120904" y="690880"/>
                  </a:lnTo>
                  <a:lnTo>
                    <a:pt x="120904" y="673608"/>
                  </a:lnTo>
                  <a:close/>
                </a:path>
                <a:path w="138430" h="708660">
                  <a:moveTo>
                    <a:pt x="120904" y="569976"/>
                  </a:moveTo>
                  <a:lnTo>
                    <a:pt x="103632" y="569976"/>
                  </a:lnTo>
                  <a:lnTo>
                    <a:pt x="103632" y="552704"/>
                  </a:lnTo>
                  <a:lnTo>
                    <a:pt x="86360" y="552704"/>
                  </a:lnTo>
                  <a:lnTo>
                    <a:pt x="86360" y="587248"/>
                  </a:lnTo>
                  <a:lnTo>
                    <a:pt x="103632" y="587248"/>
                  </a:lnTo>
                  <a:lnTo>
                    <a:pt x="120904" y="587248"/>
                  </a:lnTo>
                  <a:lnTo>
                    <a:pt x="120904" y="569976"/>
                  </a:lnTo>
                  <a:close/>
                </a:path>
                <a:path w="138430" h="708660">
                  <a:moveTo>
                    <a:pt x="120904" y="518160"/>
                  </a:moveTo>
                  <a:lnTo>
                    <a:pt x="103632" y="518160"/>
                  </a:lnTo>
                  <a:lnTo>
                    <a:pt x="103632" y="552704"/>
                  </a:lnTo>
                  <a:lnTo>
                    <a:pt x="120904" y="552704"/>
                  </a:lnTo>
                  <a:lnTo>
                    <a:pt x="120904" y="518160"/>
                  </a:lnTo>
                  <a:close/>
                </a:path>
                <a:path w="138430" h="708660">
                  <a:moveTo>
                    <a:pt x="120904" y="466344"/>
                  </a:moveTo>
                  <a:lnTo>
                    <a:pt x="103632" y="466344"/>
                  </a:lnTo>
                  <a:lnTo>
                    <a:pt x="103632" y="483616"/>
                  </a:lnTo>
                  <a:lnTo>
                    <a:pt x="86360" y="483616"/>
                  </a:lnTo>
                  <a:lnTo>
                    <a:pt x="86360" y="466344"/>
                  </a:lnTo>
                  <a:lnTo>
                    <a:pt x="69088" y="466344"/>
                  </a:lnTo>
                  <a:lnTo>
                    <a:pt x="51816" y="466344"/>
                  </a:lnTo>
                  <a:lnTo>
                    <a:pt x="51816" y="483616"/>
                  </a:lnTo>
                  <a:lnTo>
                    <a:pt x="69088" y="483616"/>
                  </a:lnTo>
                  <a:lnTo>
                    <a:pt x="69088" y="500888"/>
                  </a:lnTo>
                  <a:lnTo>
                    <a:pt x="86360" y="500888"/>
                  </a:lnTo>
                  <a:lnTo>
                    <a:pt x="86360" y="518160"/>
                  </a:lnTo>
                  <a:lnTo>
                    <a:pt x="103632" y="518160"/>
                  </a:lnTo>
                  <a:lnTo>
                    <a:pt x="103632" y="500888"/>
                  </a:lnTo>
                  <a:lnTo>
                    <a:pt x="120904" y="500888"/>
                  </a:lnTo>
                  <a:lnTo>
                    <a:pt x="120904" y="466344"/>
                  </a:lnTo>
                  <a:close/>
                </a:path>
                <a:path w="138430" h="708660">
                  <a:moveTo>
                    <a:pt x="120904" y="293624"/>
                  </a:moveTo>
                  <a:lnTo>
                    <a:pt x="103632" y="293624"/>
                  </a:lnTo>
                  <a:lnTo>
                    <a:pt x="103632" y="310896"/>
                  </a:lnTo>
                  <a:lnTo>
                    <a:pt x="120904" y="310896"/>
                  </a:lnTo>
                  <a:lnTo>
                    <a:pt x="120904" y="293624"/>
                  </a:lnTo>
                  <a:close/>
                </a:path>
                <a:path w="138430" h="708660">
                  <a:moveTo>
                    <a:pt x="120904" y="224536"/>
                  </a:moveTo>
                  <a:lnTo>
                    <a:pt x="103632" y="224536"/>
                  </a:lnTo>
                  <a:lnTo>
                    <a:pt x="103632" y="207264"/>
                  </a:lnTo>
                  <a:lnTo>
                    <a:pt x="86360" y="207264"/>
                  </a:lnTo>
                  <a:lnTo>
                    <a:pt x="86360" y="189992"/>
                  </a:lnTo>
                  <a:lnTo>
                    <a:pt x="69088" y="189992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72720"/>
                  </a:lnTo>
                  <a:lnTo>
                    <a:pt x="103632" y="172720"/>
                  </a:lnTo>
                  <a:lnTo>
                    <a:pt x="103632" y="138176"/>
                  </a:lnTo>
                  <a:lnTo>
                    <a:pt x="86360" y="138176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17272" y="138176"/>
                  </a:lnTo>
                  <a:lnTo>
                    <a:pt x="17272" y="207264"/>
                  </a:lnTo>
                  <a:lnTo>
                    <a:pt x="34544" y="207264"/>
                  </a:lnTo>
                  <a:lnTo>
                    <a:pt x="51816" y="207264"/>
                  </a:lnTo>
                  <a:lnTo>
                    <a:pt x="69088" y="207264"/>
                  </a:lnTo>
                  <a:lnTo>
                    <a:pt x="69088" y="224536"/>
                  </a:lnTo>
                  <a:lnTo>
                    <a:pt x="51816" y="224536"/>
                  </a:lnTo>
                  <a:lnTo>
                    <a:pt x="34544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34544" y="241808"/>
                  </a:lnTo>
                  <a:lnTo>
                    <a:pt x="34544" y="259080"/>
                  </a:lnTo>
                  <a:lnTo>
                    <a:pt x="17272" y="259080"/>
                  </a:lnTo>
                  <a:lnTo>
                    <a:pt x="17272" y="276352"/>
                  </a:lnTo>
                  <a:lnTo>
                    <a:pt x="34544" y="276352"/>
                  </a:lnTo>
                  <a:lnTo>
                    <a:pt x="34544" y="293624"/>
                  </a:lnTo>
                  <a:lnTo>
                    <a:pt x="17272" y="293624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51816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17272" y="362712"/>
                  </a:lnTo>
                  <a:lnTo>
                    <a:pt x="17272" y="397256"/>
                  </a:lnTo>
                  <a:lnTo>
                    <a:pt x="34544" y="397256"/>
                  </a:lnTo>
                  <a:lnTo>
                    <a:pt x="34544" y="431800"/>
                  </a:lnTo>
                  <a:lnTo>
                    <a:pt x="17272" y="431800"/>
                  </a:lnTo>
                  <a:lnTo>
                    <a:pt x="17272" y="449072"/>
                  </a:lnTo>
                  <a:lnTo>
                    <a:pt x="34544" y="449072"/>
                  </a:lnTo>
                  <a:lnTo>
                    <a:pt x="34544" y="466344"/>
                  </a:lnTo>
                  <a:lnTo>
                    <a:pt x="51816" y="466344"/>
                  </a:lnTo>
                  <a:lnTo>
                    <a:pt x="51816" y="449072"/>
                  </a:lnTo>
                  <a:lnTo>
                    <a:pt x="69088" y="449072"/>
                  </a:lnTo>
                  <a:lnTo>
                    <a:pt x="86360" y="449072"/>
                  </a:lnTo>
                  <a:lnTo>
                    <a:pt x="86360" y="431800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51816" y="414528"/>
                  </a:lnTo>
                  <a:lnTo>
                    <a:pt x="69088" y="414528"/>
                  </a:lnTo>
                  <a:lnTo>
                    <a:pt x="86360" y="414528"/>
                  </a:lnTo>
                  <a:lnTo>
                    <a:pt x="86360" y="397256"/>
                  </a:lnTo>
                  <a:lnTo>
                    <a:pt x="103632" y="397256"/>
                  </a:lnTo>
                  <a:lnTo>
                    <a:pt x="103632" y="379984"/>
                  </a:lnTo>
                  <a:lnTo>
                    <a:pt x="120904" y="379984"/>
                  </a:lnTo>
                  <a:lnTo>
                    <a:pt x="120904" y="328168"/>
                  </a:lnTo>
                  <a:lnTo>
                    <a:pt x="103632" y="328168"/>
                  </a:lnTo>
                  <a:lnTo>
                    <a:pt x="103632" y="345440"/>
                  </a:lnTo>
                  <a:lnTo>
                    <a:pt x="86360" y="345440"/>
                  </a:lnTo>
                  <a:lnTo>
                    <a:pt x="86360" y="362712"/>
                  </a:lnTo>
                  <a:lnTo>
                    <a:pt x="69088" y="362712"/>
                  </a:lnTo>
                  <a:lnTo>
                    <a:pt x="69088" y="345440"/>
                  </a:lnTo>
                  <a:lnTo>
                    <a:pt x="86360" y="345440"/>
                  </a:lnTo>
                  <a:lnTo>
                    <a:pt x="86360" y="328168"/>
                  </a:lnTo>
                  <a:lnTo>
                    <a:pt x="69088" y="328168"/>
                  </a:lnTo>
                  <a:lnTo>
                    <a:pt x="69088" y="310896"/>
                  </a:lnTo>
                  <a:lnTo>
                    <a:pt x="86360" y="310896"/>
                  </a:lnTo>
                  <a:lnTo>
                    <a:pt x="86360" y="293624"/>
                  </a:lnTo>
                  <a:lnTo>
                    <a:pt x="69088" y="293624"/>
                  </a:lnTo>
                  <a:lnTo>
                    <a:pt x="51816" y="293624"/>
                  </a:lnTo>
                  <a:lnTo>
                    <a:pt x="51816" y="241808"/>
                  </a:lnTo>
                  <a:lnTo>
                    <a:pt x="69088" y="241808"/>
                  </a:lnTo>
                  <a:lnTo>
                    <a:pt x="86360" y="241808"/>
                  </a:lnTo>
                  <a:lnTo>
                    <a:pt x="103632" y="241808"/>
                  </a:lnTo>
                  <a:lnTo>
                    <a:pt x="120904" y="241808"/>
                  </a:lnTo>
                  <a:lnTo>
                    <a:pt x="120904" y="224536"/>
                  </a:lnTo>
                  <a:close/>
                </a:path>
                <a:path w="138430" h="708660">
                  <a:moveTo>
                    <a:pt x="138176" y="189992"/>
                  </a:moveTo>
                  <a:lnTo>
                    <a:pt x="120904" y="189992"/>
                  </a:lnTo>
                  <a:lnTo>
                    <a:pt x="120904" y="207264"/>
                  </a:lnTo>
                  <a:lnTo>
                    <a:pt x="138176" y="207264"/>
                  </a:lnTo>
                  <a:lnTo>
                    <a:pt x="138176" y="189992"/>
                  </a:lnTo>
                  <a:close/>
                </a:path>
                <a:path w="138430" h="708660">
                  <a:moveTo>
                    <a:pt x="138176" y="0"/>
                  </a:moveTo>
                  <a:lnTo>
                    <a:pt x="120904" y="0"/>
                  </a:lnTo>
                  <a:lnTo>
                    <a:pt x="120904" y="17272"/>
                  </a:lnTo>
                  <a:lnTo>
                    <a:pt x="120904" y="103632"/>
                  </a:lnTo>
                  <a:lnTo>
                    <a:pt x="34544" y="103632"/>
                  </a:lnTo>
                  <a:lnTo>
                    <a:pt x="34544" y="17272"/>
                  </a:lnTo>
                  <a:lnTo>
                    <a:pt x="120904" y="17272"/>
                  </a:lnTo>
                  <a:lnTo>
                    <a:pt x="120904" y="0"/>
                  </a:lnTo>
                  <a:lnTo>
                    <a:pt x="17272" y="0"/>
                  </a:lnTo>
                  <a:lnTo>
                    <a:pt x="17272" y="120904"/>
                  </a:lnTo>
                  <a:lnTo>
                    <a:pt x="138176" y="120904"/>
                  </a:lnTo>
                  <a:lnTo>
                    <a:pt x="1381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1313" y="3428491"/>
              <a:ext cx="17780" cy="397510"/>
            </a:xfrm>
            <a:custGeom>
              <a:avLst/>
              <a:gdLst/>
              <a:ahLst/>
              <a:cxnLst/>
              <a:rect l="l" t="t" r="r" b="b"/>
              <a:pathLst>
                <a:path w="17780" h="397510">
                  <a:moveTo>
                    <a:pt x="17272" y="345440"/>
                  </a:moveTo>
                  <a:lnTo>
                    <a:pt x="0" y="345440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45440"/>
                  </a:lnTo>
                  <a:close/>
                </a:path>
                <a:path w="17780" h="397510">
                  <a:moveTo>
                    <a:pt x="17272" y="293624"/>
                  </a:moveTo>
                  <a:lnTo>
                    <a:pt x="0" y="293624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293624"/>
                  </a:lnTo>
                  <a:close/>
                </a:path>
                <a:path w="17780" h="397510">
                  <a:moveTo>
                    <a:pt x="17272" y="241808"/>
                  </a:moveTo>
                  <a:lnTo>
                    <a:pt x="0" y="241808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41808"/>
                  </a:lnTo>
                  <a:close/>
                </a:path>
                <a:path w="17780" h="397510">
                  <a:moveTo>
                    <a:pt x="17272" y="207264"/>
                  </a:move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07264"/>
                  </a:lnTo>
                  <a:close/>
                </a:path>
                <a:path w="17780" h="397510">
                  <a:moveTo>
                    <a:pt x="17272" y="172720"/>
                  </a:move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72720"/>
                  </a:lnTo>
                  <a:close/>
                </a:path>
                <a:path w="17780" h="397510">
                  <a:moveTo>
                    <a:pt x="17272" y="138176"/>
                  </a:moveTo>
                  <a:lnTo>
                    <a:pt x="0" y="138176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17272" y="138176"/>
                  </a:lnTo>
                  <a:close/>
                </a:path>
                <a:path w="17780" h="397510">
                  <a:moveTo>
                    <a:pt x="17272" y="86360"/>
                  </a:moveTo>
                  <a:lnTo>
                    <a:pt x="0" y="86360"/>
                  </a:lnTo>
                  <a:lnTo>
                    <a:pt x="0" y="120904"/>
                  </a:lnTo>
                  <a:lnTo>
                    <a:pt x="17272" y="120904"/>
                  </a:lnTo>
                  <a:lnTo>
                    <a:pt x="17272" y="86360"/>
                  </a:lnTo>
                  <a:close/>
                </a:path>
                <a:path w="17780" h="397510">
                  <a:moveTo>
                    <a:pt x="17272" y="34544"/>
                  </a:moveTo>
                  <a:lnTo>
                    <a:pt x="0" y="34544"/>
                  </a:lnTo>
                  <a:lnTo>
                    <a:pt x="0" y="51816"/>
                  </a:lnTo>
                  <a:lnTo>
                    <a:pt x="17272" y="51816"/>
                  </a:lnTo>
                  <a:lnTo>
                    <a:pt x="17272" y="34544"/>
                  </a:lnTo>
                  <a:close/>
                </a:path>
                <a:path w="17780" h="397510">
                  <a:moveTo>
                    <a:pt x="17272" y="0"/>
                  </a:moveTo>
                  <a:lnTo>
                    <a:pt x="0" y="0"/>
                  </a:lnTo>
                  <a:lnTo>
                    <a:pt x="0" y="17272"/>
                  </a:lnTo>
                  <a:lnTo>
                    <a:pt x="17272" y="17272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79C7EC5-D405-4B46-B0A7-38FCB94848C3}"/>
</file>

<file path=customXml/itemProps2.xml><?xml version="1.0" encoding="utf-8"?>
<ds:datastoreItem xmlns:ds="http://schemas.openxmlformats.org/officeDocument/2006/customXml" ds:itemID="{F6F14B15-4138-4F6B-999C-309BC27C0F42}"/>
</file>

<file path=customXml/itemProps3.xml><?xml version="1.0" encoding="utf-8"?>
<ds:datastoreItem xmlns:ds="http://schemas.openxmlformats.org/officeDocument/2006/customXml" ds:itemID="{BD3BD3C7-B032-42E9-BACB-D0005FD653D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</Words>
  <Application>Microsoft Macintosh PowerPoint</Application>
  <PresentationFormat>Custom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Fidelity Slab Light</vt:lpstr>
      <vt:lpstr>Calibri</vt:lpstr>
      <vt:lpstr>Fidelity Sans 2</vt:lpstr>
      <vt:lpstr>Fidelity Sans 2 Light</vt:lpstr>
      <vt:lpstr>Fidelity Sans 2 ExtraLight</vt:lpstr>
      <vt:lpstr>Times New Roman</vt:lpstr>
      <vt:lpstr>Office Theme</vt:lpstr>
      <vt:lpstr>Annual Enrollment is almost here. It’s time to review your benefits.</vt:lpstr>
      <vt:lpstr>Make sure your benefits are working for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Miller, Lisa</cp:lastModifiedBy>
  <cp:revision>1</cp:revision>
  <dcterms:created xsi:type="dcterms:W3CDTF">2025-08-27T20:45:11Z</dcterms:created>
  <dcterms:modified xsi:type="dcterms:W3CDTF">2025-08-27T20:46:07Z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MSIP_Label_031e874c-a24d-4c24-87f6-b6d613f5442b_Enabled">
    <vt:lpwstr>true</vt:lpwstr>
  </property>
  <property fmtid="{D5CDD505-2E9C-101B-9397-08002B2CF9AE}" pid="7" name="MSIP_Label_031e874c-a24d-4c24-87f6-b6d613f5442b_SetDate">
    <vt:lpwstr>2025-08-27T20:45:57Z</vt:lpwstr>
  </property>
  <property fmtid="{D5CDD505-2E9C-101B-9397-08002B2CF9AE}" pid="8" name="MSIP_Label_031e874c-a24d-4c24-87f6-b6d613f5442b_Method">
    <vt:lpwstr>Privileged</vt:lpwstr>
  </property>
  <property fmtid="{D5CDD505-2E9C-101B-9397-08002B2CF9AE}" pid="9" name="MSIP_Label_031e874c-a24d-4c24-87f6-b6d613f5442b_Name">
    <vt:lpwstr>Non-Business</vt:lpwstr>
  </property>
  <property fmtid="{D5CDD505-2E9C-101B-9397-08002B2CF9AE}" pid="10" name="MSIP_Label_031e874c-a24d-4c24-87f6-b6d613f5442b_SiteId">
    <vt:lpwstr>7521acbc-a68c-41e5-a975-1cf83066dd19</vt:lpwstr>
  </property>
  <property fmtid="{D5CDD505-2E9C-101B-9397-08002B2CF9AE}" pid="11" name="MSIP_Label_031e874c-a24d-4c24-87f6-b6d613f5442b_ActionId">
    <vt:lpwstr>438d3e67-5067-4798-a25f-4bea441eb487</vt:lpwstr>
  </property>
  <property fmtid="{D5CDD505-2E9C-101B-9397-08002B2CF9AE}" pid="12" name="MSIP_Label_031e874c-a24d-4c24-87f6-b6d613f5442b_ContentBits">
    <vt:lpwstr>0</vt:lpwstr>
  </property>
  <property fmtid="{D5CDD505-2E9C-101B-9397-08002B2CF9AE}" pid="13" name="MSIP_Label_031e874c-a24d-4c24-87f6-b6d613f5442b_Tag">
    <vt:lpwstr>50, 0, 1, 1</vt:lpwstr>
  </property>
  <property fmtid="{D5CDD505-2E9C-101B-9397-08002B2CF9AE}" pid="14" name="ContentTypeId">
    <vt:lpwstr>0x010100513C9B8F95F8A24E8F14FC0A24890755</vt:lpwstr>
  </property>
  <property fmtid="{D5CDD505-2E9C-101B-9397-08002B2CF9AE}" pid="15" name="MediaServiceImageTags">
    <vt:lpwstr/>
  </property>
</Properties>
</file>